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5.xml" ContentType="application/vnd.openxmlformats-officedocument.theme+xml"/>
  <Override PartName="/ppt/slideLayouts/slideLayout35.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3" r:id="rId4"/>
    <p:sldMasterId id="2147483693" r:id="rId5"/>
    <p:sldMasterId id="2147483665" r:id="rId6"/>
    <p:sldMasterId id="2147483656" r:id="rId7"/>
    <p:sldMasterId id="2147483667" r:id="rId8"/>
    <p:sldMasterId id="2147483674" r:id="rId9"/>
  </p:sldMasterIdLst>
  <p:notesMasterIdLst>
    <p:notesMasterId r:id="rId27"/>
  </p:notesMasterIdLst>
  <p:handoutMasterIdLst>
    <p:handoutMasterId r:id="rId28"/>
  </p:handoutMasterIdLst>
  <p:sldIdLst>
    <p:sldId id="386" r:id="rId10"/>
    <p:sldId id="257" r:id="rId11"/>
    <p:sldId id="274" r:id="rId12"/>
    <p:sldId id="384" r:id="rId13"/>
    <p:sldId id="381" r:id="rId14"/>
    <p:sldId id="270" r:id="rId15"/>
    <p:sldId id="382" r:id="rId16"/>
    <p:sldId id="278" r:id="rId17"/>
    <p:sldId id="271" r:id="rId18"/>
    <p:sldId id="281" r:id="rId19"/>
    <p:sldId id="282" r:id="rId20"/>
    <p:sldId id="383" r:id="rId21"/>
    <p:sldId id="385" r:id="rId22"/>
    <p:sldId id="387" r:id="rId23"/>
    <p:sldId id="283" r:id="rId24"/>
    <p:sldId id="272" r:id="rId25"/>
    <p:sldId id="262"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3D11562-C84D-4EE7-CEA1-FB1B0C3E01A6}" name="Rebecca Gostlin" initials="RG" userId="S::gostlin@youthhealthcarealliance.org::aa178d3b-7d34-4bf0-a100-8c9d336a8680" providerId="AD"/>
  <p188:author id="{144A3475-E4A2-4DF0-80A6-84E244095520}" name="Aubrey Hill" initials="AH" userId="S::hill@youthhealthcarealliance.org::29e3fda2-412e-4635-b79c-65c91f6e41a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Elizabeth Fowler" initials="EF"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F0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7466FF-7FFB-49DB-A7F7-1589DE343726}" v="10" dt="2024-12-03T21:28:20.2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7" d="100"/>
          <a:sy n="77" d="100"/>
        </p:scale>
        <p:origin x="72" y="106"/>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customXml" Target="../customXml/item3.xml"/><Relationship Id="rId21" Type="http://schemas.openxmlformats.org/officeDocument/2006/relationships/slide" Target="slides/slide12.xml"/><Relationship Id="rId34" Type="http://schemas.microsoft.com/office/2016/11/relationships/changesInfo" Target="changesInfos/changesInfo1.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handoutMaster" Target="handoutMasters/handoutMaster1.xml"/><Relationship Id="rId36" Type="http://schemas.microsoft.com/office/2018/10/relationships/authors" Target="author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notesMaster" Target="notesMasters/notesMaster1.xml"/><Relationship Id="rId30" Type="http://schemas.openxmlformats.org/officeDocument/2006/relationships/presProps" Target="presProps.xml"/><Relationship Id="rId35"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ubrey Hill" userId="29e3fda2-412e-4635-b79c-65c91f6e41a5" providerId="ADAL" clId="{087466FF-7FFB-49DB-A7F7-1589DE343726}"/>
    <pc:docChg chg="custSel addSld delSld modSld sldOrd">
      <pc:chgData name="Aubrey Hill" userId="29e3fda2-412e-4635-b79c-65c91f6e41a5" providerId="ADAL" clId="{087466FF-7FFB-49DB-A7F7-1589DE343726}" dt="2024-12-06T22:09:37.624" v="4569" actId="1076"/>
      <pc:docMkLst>
        <pc:docMk/>
      </pc:docMkLst>
      <pc:sldChg chg="modSp mod">
        <pc:chgData name="Aubrey Hill" userId="29e3fda2-412e-4635-b79c-65c91f6e41a5" providerId="ADAL" clId="{087466FF-7FFB-49DB-A7F7-1589DE343726}" dt="2024-10-31T20:34:57.866" v="32" actId="20577"/>
        <pc:sldMkLst>
          <pc:docMk/>
          <pc:sldMk cId="4005978739" sldId="257"/>
        </pc:sldMkLst>
        <pc:spChg chg="mod">
          <ac:chgData name="Aubrey Hill" userId="29e3fda2-412e-4635-b79c-65c91f6e41a5" providerId="ADAL" clId="{087466FF-7FFB-49DB-A7F7-1589DE343726}" dt="2024-10-31T20:34:57.866" v="32" actId="20577"/>
          <ac:spMkLst>
            <pc:docMk/>
            <pc:sldMk cId="4005978739" sldId="257"/>
            <ac:spMk id="16" creationId="{7CFEAA94-79E6-2036-42E6-EA15B54A9877}"/>
          </ac:spMkLst>
        </pc:spChg>
      </pc:sldChg>
      <pc:sldChg chg="del">
        <pc:chgData name="Aubrey Hill" userId="29e3fda2-412e-4635-b79c-65c91f6e41a5" providerId="ADAL" clId="{087466FF-7FFB-49DB-A7F7-1589DE343726}" dt="2024-10-31T20:32:39.402" v="0" actId="2696"/>
        <pc:sldMkLst>
          <pc:docMk/>
          <pc:sldMk cId="2376009297" sldId="269"/>
        </pc:sldMkLst>
      </pc:sldChg>
      <pc:sldChg chg="modSp mod ord">
        <pc:chgData name="Aubrey Hill" userId="29e3fda2-412e-4635-b79c-65c91f6e41a5" providerId="ADAL" clId="{087466FF-7FFB-49DB-A7F7-1589DE343726}" dt="2024-12-03T21:23:20.442" v="4335" actId="20577"/>
        <pc:sldMkLst>
          <pc:docMk/>
          <pc:sldMk cId="90660265" sldId="270"/>
        </pc:sldMkLst>
        <pc:spChg chg="mod">
          <ac:chgData name="Aubrey Hill" userId="29e3fda2-412e-4635-b79c-65c91f6e41a5" providerId="ADAL" clId="{087466FF-7FFB-49DB-A7F7-1589DE343726}" dt="2024-12-03T21:23:20.442" v="4335" actId="20577"/>
          <ac:spMkLst>
            <pc:docMk/>
            <pc:sldMk cId="90660265" sldId="270"/>
            <ac:spMk id="12" creationId="{6807E9FD-B9C4-B740-8389-DE695137D638}"/>
          </ac:spMkLst>
        </pc:spChg>
        <pc:spChg chg="mod">
          <ac:chgData name="Aubrey Hill" userId="29e3fda2-412e-4635-b79c-65c91f6e41a5" providerId="ADAL" clId="{087466FF-7FFB-49DB-A7F7-1589DE343726}" dt="2024-12-03T21:23:16.654" v="4329" actId="6549"/>
          <ac:spMkLst>
            <pc:docMk/>
            <pc:sldMk cId="90660265" sldId="270"/>
            <ac:spMk id="15" creationId="{ED52D720-DF95-3C4F-8297-556111079318}"/>
          </ac:spMkLst>
        </pc:spChg>
      </pc:sldChg>
      <pc:sldChg chg="modSp mod">
        <pc:chgData name="Aubrey Hill" userId="29e3fda2-412e-4635-b79c-65c91f6e41a5" providerId="ADAL" clId="{087466FF-7FFB-49DB-A7F7-1589DE343726}" dt="2024-12-03T21:23:39.561" v="4337" actId="1076"/>
        <pc:sldMkLst>
          <pc:docMk/>
          <pc:sldMk cId="3509124404" sldId="271"/>
        </pc:sldMkLst>
        <pc:spChg chg="mod">
          <ac:chgData name="Aubrey Hill" userId="29e3fda2-412e-4635-b79c-65c91f6e41a5" providerId="ADAL" clId="{087466FF-7FFB-49DB-A7F7-1589DE343726}" dt="2024-12-03T21:23:39.561" v="4337" actId="1076"/>
          <ac:spMkLst>
            <pc:docMk/>
            <pc:sldMk cId="3509124404" sldId="271"/>
            <ac:spMk id="14" creationId="{7CA9E553-505B-6689-A6F2-80424F3A8817}"/>
          </ac:spMkLst>
        </pc:spChg>
      </pc:sldChg>
      <pc:sldChg chg="modSp add mod setBg">
        <pc:chgData name="Aubrey Hill" userId="29e3fda2-412e-4635-b79c-65c91f6e41a5" providerId="ADAL" clId="{087466FF-7FFB-49DB-A7F7-1589DE343726}" dt="2024-12-03T20:45:00.906" v="4180" actId="1076"/>
        <pc:sldMkLst>
          <pc:docMk/>
          <pc:sldMk cId="91435784" sldId="274"/>
        </pc:sldMkLst>
        <pc:spChg chg="mod">
          <ac:chgData name="Aubrey Hill" userId="29e3fda2-412e-4635-b79c-65c91f6e41a5" providerId="ADAL" clId="{087466FF-7FFB-49DB-A7F7-1589DE343726}" dt="2024-12-03T20:44:55.952" v="4179" actId="14100"/>
          <ac:spMkLst>
            <pc:docMk/>
            <pc:sldMk cId="91435784" sldId="274"/>
            <ac:spMk id="2" creationId="{65345D1E-3A0B-D540-9227-E2C9E3E62DD1}"/>
          </ac:spMkLst>
        </pc:spChg>
        <pc:spChg chg="mod">
          <ac:chgData name="Aubrey Hill" userId="29e3fda2-412e-4635-b79c-65c91f6e41a5" providerId="ADAL" clId="{087466FF-7FFB-49DB-A7F7-1589DE343726}" dt="2024-12-03T20:45:00.906" v="4180" actId="1076"/>
          <ac:spMkLst>
            <pc:docMk/>
            <pc:sldMk cId="91435784" sldId="274"/>
            <ac:spMk id="3" creationId="{60579A79-94D1-5B4C-A684-AB709BD9F4C7}"/>
          </ac:spMkLst>
        </pc:spChg>
      </pc:sldChg>
      <pc:sldChg chg="modSp mod modCm">
        <pc:chgData name="Aubrey Hill" userId="29e3fda2-412e-4635-b79c-65c91f6e41a5" providerId="ADAL" clId="{087466FF-7FFB-49DB-A7F7-1589DE343726}" dt="2024-12-03T21:23:31.246" v="4336" actId="20577"/>
        <pc:sldMkLst>
          <pc:docMk/>
          <pc:sldMk cId="3602025847" sldId="278"/>
        </pc:sldMkLst>
        <pc:spChg chg="mod">
          <ac:chgData name="Aubrey Hill" userId="29e3fda2-412e-4635-b79c-65c91f6e41a5" providerId="ADAL" clId="{087466FF-7FFB-49DB-A7F7-1589DE343726}" dt="2024-12-03T21:23:31.246" v="4336" actId="20577"/>
          <ac:spMkLst>
            <pc:docMk/>
            <pc:sldMk cId="3602025847" sldId="278"/>
            <ac:spMk id="6" creationId="{0BCA0F35-1FC0-923B-F1D0-E560180FCD51}"/>
          </ac:spMkLst>
        </pc:spChg>
        <pc:spChg chg="mod">
          <ac:chgData name="Aubrey Hill" userId="29e3fda2-412e-4635-b79c-65c91f6e41a5" providerId="ADAL" clId="{087466FF-7FFB-49DB-A7F7-1589DE343726}" dt="2024-12-03T18:25:14.567" v="3509" actId="20577"/>
          <ac:spMkLst>
            <pc:docMk/>
            <pc:sldMk cId="3602025847" sldId="278"/>
            <ac:spMk id="13" creationId="{ADB6340D-B45A-6658-B9F4-850FFAF1BB23}"/>
          </ac:spMkLst>
        </pc:spChg>
        <pc:extLst>
          <p:ext xmlns:p="http://schemas.openxmlformats.org/presentationml/2006/main" uri="{D6D511B9-2390-475A-947B-AFAB55BFBCF1}">
            <pc226:cmChg xmlns:pc226="http://schemas.microsoft.com/office/powerpoint/2022/06/main/command" chg="mod">
              <pc226:chgData name="Aubrey Hill" userId="29e3fda2-412e-4635-b79c-65c91f6e41a5" providerId="ADAL" clId="{087466FF-7FFB-49DB-A7F7-1589DE343726}" dt="2024-12-03T18:25:14.567" v="3509" actId="20577"/>
              <pc2:cmMkLst xmlns:pc2="http://schemas.microsoft.com/office/powerpoint/2019/9/main/command">
                <pc:docMk/>
                <pc:sldMk cId="3602025847" sldId="278"/>
                <pc2:cmMk id="{F95D51F0-B10C-40E1-AF02-28FB72DD23EB}"/>
              </pc2:cmMkLst>
            </pc226:cmChg>
          </p:ext>
        </pc:extLst>
      </pc:sldChg>
      <pc:sldChg chg="modSp mod ord">
        <pc:chgData name="Aubrey Hill" userId="29e3fda2-412e-4635-b79c-65c91f6e41a5" providerId="ADAL" clId="{087466FF-7FFB-49DB-A7F7-1589DE343726}" dt="2024-12-03T21:23:53.777" v="4343" actId="27636"/>
        <pc:sldMkLst>
          <pc:docMk/>
          <pc:sldMk cId="3960738270" sldId="281"/>
        </pc:sldMkLst>
        <pc:spChg chg="mod">
          <ac:chgData name="Aubrey Hill" userId="29e3fda2-412e-4635-b79c-65c91f6e41a5" providerId="ADAL" clId="{087466FF-7FFB-49DB-A7F7-1589DE343726}" dt="2024-12-03T21:23:53.777" v="4343" actId="27636"/>
          <ac:spMkLst>
            <pc:docMk/>
            <pc:sldMk cId="3960738270" sldId="281"/>
            <ac:spMk id="13" creationId="{D7F81DE6-5EE4-7745-B2B7-E3F4756E8F4A}"/>
          </ac:spMkLst>
        </pc:spChg>
      </pc:sldChg>
      <pc:sldChg chg="modSp mod ord">
        <pc:chgData name="Aubrey Hill" userId="29e3fda2-412e-4635-b79c-65c91f6e41a5" providerId="ADAL" clId="{087466FF-7FFB-49DB-A7F7-1589DE343726}" dt="2024-12-03T21:24:01.231" v="4346" actId="27636"/>
        <pc:sldMkLst>
          <pc:docMk/>
          <pc:sldMk cId="3131817270" sldId="282"/>
        </pc:sldMkLst>
        <pc:spChg chg="mod">
          <ac:chgData name="Aubrey Hill" userId="29e3fda2-412e-4635-b79c-65c91f6e41a5" providerId="ADAL" clId="{087466FF-7FFB-49DB-A7F7-1589DE343726}" dt="2024-12-03T21:24:01.231" v="4346" actId="27636"/>
          <ac:spMkLst>
            <pc:docMk/>
            <pc:sldMk cId="3131817270" sldId="282"/>
            <ac:spMk id="14" creationId="{7CA9E553-505B-6689-A6F2-80424F3A8817}"/>
          </ac:spMkLst>
        </pc:spChg>
      </pc:sldChg>
      <pc:sldChg chg="modSp mod">
        <pc:chgData name="Aubrey Hill" userId="29e3fda2-412e-4635-b79c-65c91f6e41a5" providerId="ADAL" clId="{087466FF-7FFB-49DB-A7F7-1589DE343726}" dt="2024-11-18T22:03:19.981" v="2053" actId="20577"/>
        <pc:sldMkLst>
          <pc:docMk/>
          <pc:sldMk cId="1600812434" sldId="283"/>
        </pc:sldMkLst>
        <pc:spChg chg="mod">
          <ac:chgData name="Aubrey Hill" userId="29e3fda2-412e-4635-b79c-65c91f6e41a5" providerId="ADAL" clId="{087466FF-7FFB-49DB-A7F7-1589DE343726}" dt="2024-11-18T22:03:10.911" v="2016" actId="1076"/>
          <ac:spMkLst>
            <pc:docMk/>
            <pc:sldMk cId="1600812434" sldId="283"/>
            <ac:spMk id="12" creationId="{420DED12-0EDD-5943-88AE-711F6A6EBDCE}"/>
          </ac:spMkLst>
        </pc:spChg>
        <pc:spChg chg="mod">
          <ac:chgData name="Aubrey Hill" userId="29e3fda2-412e-4635-b79c-65c91f6e41a5" providerId="ADAL" clId="{087466FF-7FFB-49DB-A7F7-1589DE343726}" dt="2024-11-18T22:03:19.981" v="2053" actId="20577"/>
          <ac:spMkLst>
            <pc:docMk/>
            <pc:sldMk cId="1600812434" sldId="283"/>
            <ac:spMk id="13" creationId="{D7F81DE6-5EE4-7745-B2B7-E3F4756E8F4A}"/>
          </ac:spMkLst>
        </pc:spChg>
        <pc:picChg chg="mod">
          <ac:chgData name="Aubrey Hill" userId="29e3fda2-412e-4635-b79c-65c91f6e41a5" providerId="ADAL" clId="{087466FF-7FFB-49DB-A7F7-1589DE343726}" dt="2024-11-18T22:03:12.603" v="2017" actId="1076"/>
          <ac:picMkLst>
            <pc:docMk/>
            <pc:sldMk cId="1600812434" sldId="283"/>
            <ac:picMk id="3" creationId="{0F50A562-2E9F-89C2-B36D-50BEB287F49D}"/>
          </ac:picMkLst>
        </pc:picChg>
      </pc:sldChg>
      <pc:sldChg chg="modSp add mod setBg modCm">
        <pc:chgData name="Aubrey Hill" userId="29e3fda2-412e-4635-b79c-65c91f6e41a5" providerId="ADAL" clId="{087466FF-7FFB-49DB-A7F7-1589DE343726}" dt="2024-12-03T18:23:43.709" v="3294" actId="20577"/>
        <pc:sldMkLst>
          <pc:docMk/>
          <pc:sldMk cId="2324333512" sldId="381"/>
        </pc:sldMkLst>
        <pc:spChg chg="mod">
          <ac:chgData name="Aubrey Hill" userId="29e3fda2-412e-4635-b79c-65c91f6e41a5" providerId="ADAL" clId="{087466FF-7FFB-49DB-A7F7-1589DE343726}" dt="2024-12-03T18:23:43.709" v="3294" actId="20577"/>
          <ac:spMkLst>
            <pc:docMk/>
            <pc:sldMk cId="2324333512" sldId="381"/>
            <ac:spMk id="3" creationId="{0739DC28-77BE-5247-BBA2-05DFE6157288}"/>
          </ac:spMkLst>
        </pc:spChg>
        <pc:extLst>
          <p:ext xmlns:p="http://schemas.openxmlformats.org/presentationml/2006/main" uri="{D6D511B9-2390-475A-947B-AFAB55BFBCF1}">
            <pc226:cmChg xmlns:pc226="http://schemas.microsoft.com/office/powerpoint/2022/06/main/command" chg="mod">
              <pc226:chgData name="Aubrey Hill" userId="29e3fda2-412e-4635-b79c-65c91f6e41a5" providerId="ADAL" clId="{087466FF-7FFB-49DB-A7F7-1589DE343726}" dt="2024-12-03T18:23:43.709" v="3294" actId="20577"/>
              <pc2:cmMkLst xmlns:pc2="http://schemas.microsoft.com/office/powerpoint/2019/9/main/command">
                <pc:docMk/>
                <pc:sldMk cId="2324333512" sldId="381"/>
                <pc2:cmMk id="{C52669E0-7AEA-4208-89BF-BED05CDA3C54}"/>
              </pc2:cmMkLst>
            </pc226:cmChg>
          </p:ext>
        </pc:extLst>
      </pc:sldChg>
      <pc:sldChg chg="add">
        <pc:chgData name="Aubrey Hill" userId="29e3fda2-412e-4635-b79c-65c91f6e41a5" providerId="ADAL" clId="{087466FF-7FFB-49DB-A7F7-1589DE343726}" dt="2024-10-31T20:33:57.294" v="2"/>
        <pc:sldMkLst>
          <pc:docMk/>
          <pc:sldMk cId="3269128701" sldId="382"/>
        </pc:sldMkLst>
      </pc:sldChg>
      <pc:sldChg chg="addSp delSp modSp add mod setBg modCm">
        <pc:chgData name="Aubrey Hill" userId="29e3fda2-412e-4635-b79c-65c91f6e41a5" providerId="ADAL" clId="{087466FF-7FFB-49DB-A7F7-1589DE343726}" dt="2024-12-03T21:30:58.521" v="4565" actId="1076"/>
        <pc:sldMkLst>
          <pc:docMk/>
          <pc:sldMk cId="3575061997" sldId="383"/>
        </pc:sldMkLst>
        <pc:spChg chg="mod">
          <ac:chgData name="Aubrey Hill" userId="29e3fda2-412e-4635-b79c-65c91f6e41a5" providerId="ADAL" clId="{087466FF-7FFB-49DB-A7F7-1589DE343726}" dt="2024-12-03T21:30:13.139" v="4508" actId="20577"/>
          <ac:spMkLst>
            <pc:docMk/>
            <pc:sldMk cId="3575061997" sldId="383"/>
            <ac:spMk id="2" creationId="{1E9B0854-B1AF-6141-8B05-CDB99A9FDCBF}"/>
          </ac:spMkLst>
        </pc:spChg>
        <pc:spChg chg="mod">
          <ac:chgData name="Aubrey Hill" userId="29e3fda2-412e-4635-b79c-65c91f6e41a5" providerId="ADAL" clId="{087466FF-7FFB-49DB-A7F7-1589DE343726}" dt="2024-12-03T21:30:48.020" v="4562" actId="20577"/>
          <ac:spMkLst>
            <pc:docMk/>
            <pc:sldMk cId="3575061997" sldId="383"/>
            <ac:spMk id="3" creationId="{0739DC28-77BE-5247-BBA2-05DFE6157288}"/>
          </ac:spMkLst>
        </pc:spChg>
        <pc:spChg chg="add mod">
          <ac:chgData name="Aubrey Hill" userId="29e3fda2-412e-4635-b79c-65c91f6e41a5" providerId="ADAL" clId="{087466FF-7FFB-49DB-A7F7-1589DE343726}" dt="2024-12-03T21:29:06.206" v="4443" actId="1076"/>
          <ac:spMkLst>
            <pc:docMk/>
            <pc:sldMk cId="3575061997" sldId="383"/>
            <ac:spMk id="4" creationId="{9A3B0AB0-BC14-8277-331C-BAD229F7E9CF}"/>
          </ac:spMkLst>
        </pc:spChg>
        <pc:spChg chg="del mod">
          <ac:chgData name="Aubrey Hill" userId="29e3fda2-412e-4635-b79c-65c91f6e41a5" providerId="ADAL" clId="{087466FF-7FFB-49DB-A7F7-1589DE343726}" dt="2024-12-03T21:30:54.800" v="4564" actId="478"/>
          <ac:spMkLst>
            <pc:docMk/>
            <pc:sldMk cId="3575061997" sldId="383"/>
            <ac:spMk id="5" creationId="{DF7113AA-EF8C-0546-97F4-5E47899D88F1}"/>
          </ac:spMkLst>
        </pc:spChg>
        <pc:spChg chg="add mod ord">
          <ac:chgData name="Aubrey Hill" userId="29e3fda2-412e-4635-b79c-65c91f6e41a5" providerId="ADAL" clId="{087466FF-7FFB-49DB-A7F7-1589DE343726}" dt="2024-12-03T21:28:34.368" v="4430" actId="1076"/>
          <ac:spMkLst>
            <pc:docMk/>
            <pc:sldMk cId="3575061997" sldId="383"/>
            <ac:spMk id="8" creationId="{936659E4-5851-E8AA-CA71-E144D1DDC36F}"/>
          </ac:spMkLst>
        </pc:spChg>
        <pc:spChg chg="mod">
          <ac:chgData name="Aubrey Hill" userId="29e3fda2-412e-4635-b79c-65c91f6e41a5" providerId="ADAL" clId="{087466FF-7FFB-49DB-A7F7-1589DE343726}" dt="2024-12-03T21:26:52.648" v="4395" actId="1076"/>
          <ac:spMkLst>
            <pc:docMk/>
            <pc:sldMk cId="3575061997" sldId="383"/>
            <ac:spMk id="10" creationId="{9541C25A-B36B-AE7A-CEB7-0D5D111BDF81}"/>
          </ac:spMkLst>
        </pc:spChg>
        <pc:spChg chg="del mod">
          <ac:chgData name="Aubrey Hill" userId="29e3fda2-412e-4635-b79c-65c91f6e41a5" providerId="ADAL" clId="{087466FF-7FFB-49DB-A7F7-1589DE343726}" dt="2024-12-03T21:25:01.026" v="4369" actId="478"/>
          <ac:spMkLst>
            <pc:docMk/>
            <pc:sldMk cId="3575061997" sldId="383"/>
            <ac:spMk id="11" creationId="{6C9EE497-3D8D-C703-49A1-CFBA2A52027A}"/>
          </ac:spMkLst>
        </pc:spChg>
        <pc:spChg chg="add del mod">
          <ac:chgData name="Aubrey Hill" userId="29e3fda2-412e-4635-b79c-65c91f6e41a5" providerId="ADAL" clId="{087466FF-7FFB-49DB-A7F7-1589DE343726}" dt="2024-12-03T21:30:15.627" v="4509" actId="478"/>
          <ac:spMkLst>
            <pc:docMk/>
            <pc:sldMk cId="3575061997" sldId="383"/>
            <ac:spMk id="13" creationId="{379AEE79-1C79-9A10-BBAE-D6AC10454263}"/>
          </ac:spMkLst>
        </pc:spChg>
        <pc:spChg chg="add mod">
          <ac:chgData name="Aubrey Hill" userId="29e3fda2-412e-4635-b79c-65c91f6e41a5" providerId="ADAL" clId="{087466FF-7FFB-49DB-A7F7-1589DE343726}" dt="2024-12-03T21:28:08.189" v="4420" actId="2711"/>
          <ac:spMkLst>
            <pc:docMk/>
            <pc:sldMk cId="3575061997" sldId="383"/>
            <ac:spMk id="14" creationId="{0AD4A113-CE4E-CE97-7836-534E2DE643E9}"/>
          </ac:spMkLst>
        </pc:spChg>
        <pc:spChg chg="add mod">
          <ac:chgData name="Aubrey Hill" userId="29e3fda2-412e-4635-b79c-65c91f6e41a5" providerId="ADAL" clId="{087466FF-7FFB-49DB-A7F7-1589DE343726}" dt="2024-12-03T21:28:37.187" v="4431" actId="1076"/>
          <ac:spMkLst>
            <pc:docMk/>
            <pc:sldMk cId="3575061997" sldId="383"/>
            <ac:spMk id="15" creationId="{3A1BAFAD-48CB-6730-6FE2-06CC7C29B9F8}"/>
          </ac:spMkLst>
        </pc:spChg>
        <pc:picChg chg="mod">
          <ac:chgData name="Aubrey Hill" userId="29e3fda2-412e-4635-b79c-65c91f6e41a5" providerId="ADAL" clId="{087466FF-7FFB-49DB-A7F7-1589DE343726}" dt="2024-12-03T21:26:54.072" v="4396" actId="1076"/>
          <ac:picMkLst>
            <pc:docMk/>
            <pc:sldMk cId="3575061997" sldId="383"/>
            <ac:picMk id="6" creationId="{12A85498-7AF7-B17B-A46C-387581EFCE81}"/>
          </ac:picMkLst>
        </pc:picChg>
        <pc:picChg chg="mod">
          <ac:chgData name="Aubrey Hill" userId="29e3fda2-412e-4635-b79c-65c91f6e41a5" providerId="ADAL" clId="{087466FF-7FFB-49DB-A7F7-1589DE343726}" dt="2024-12-03T21:28:31.897" v="4429" actId="1076"/>
          <ac:picMkLst>
            <pc:docMk/>
            <pc:sldMk cId="3575061997" sldId="383"/>
            <ac:picMk id="7" creationId="{974471F2-1643-8A12-667E-4FC02D5875F5}"/>
          </ac:picMkLst>
        </pc:picChg>
        <pc:picChg chg="mod">
          <ac:chgData name="Aubrey Hill" userId="29e3fda2-412e-4635-b79c-65c91f6e41a5" providerId="ADAL" clId="{087466FF-7FFB-49DB-A7F7-1589DE343726}" dt="2024-12-03T21:30:58.521" v="4565" actId="1076"/>
          <ac:picMkLst>
            <pc:docMk/>
            <pc:sldMk cId="3575061997" sldId="383"/>
            <ac:picMk id="9" creationId="{33677EF5-97D5-1245-14EE-00611EB0AFD8}"/>
          </ac:picMkLst>
        </pc:picChg>
        <pc:picChg chg="add mod">
          <ac:chgData name="Aubrey Hill" userId="29e3fda2-412e-4635-b79c-65c91f6e41a5" providerId="ADAL" clId="{087466FF-7FFB-49DB-A7F7-1589DE343726}" dt="2024-12-03T21:29:08.341" v="4444" actId="1076"/>
          <ac:picMkLst>
            <pc:docMk/>
            <pc:sldMk cId="3575061997" sldId="383"/>
            <ac:picMk id="12" creationId="{B9E12284-C50A-F7AE-570E-C5C7B7684D5A}"/>
          </ac:picMkLst>
        </pc:picChg>
        <pc:extLst>
          <p:ext xmlns:p="http://schemas.openxmlformats.org/presentationml/2006/main" uri="{D6D511B9-2390-475A-947B-AFAB55BFBCF1}">
            <pc226:cmChg xmlns:pc226="http://schemas.microsoft.com/office/powerpoint/2022/06/main/command" chg="mod">
              <pc226:chgData name="Aubrey Hill" userId="29e3fda2-412e-4635-b79c-65c91f6e41a5" providerId="ADAL" clId="{087466FF-7FFB-49DB-A7F7-1589DE343726}" dt="2024-12-03T18:25:51.518" v="3531" actId="20577"/>
              <pc2:cmMkLst xmlns:pc2="http://schemas.microsoft.com/office/powerpoint/2019/9/main/command">
                <pc:docMk/>
                <pc:sldMk cId="3575061997" sldId="383"/>
                <pc2:cmMk id="{15AB98C2-03B4-4E6A-8C8C-4B7323FD43AC}"/>
              </pc2:cmMkLst>
            </pc226:cmChg>
            <pc226:cmChg xmlns:pc226="http://schemas.microsoft.com/office/powerpoint/2022/06/main/command" chg="mod">
              <pc226:chgData name="Aubrey Hill" userId="29e3fda2-412e-4635-b79c-65c91f6e41a5" providerId="ADAL" clId="{087466FF-7FFB-49DB-A7F7-1589DE343726}" dt="2024-12-03T21:30:13.139" v="4508" actId="20577"/>
              <pc2:cmMkLst xmlns:pc2="http://schemas.microsoft.com/office/powerpoint/2019/9/main/command">
                <pc:docMk/>
                <pc:sldMk cId="3575061997" sldId="383"/>
                <pc2:cmMk id="{0920D0C9-ED93-47D1-B4CE-11FBACAD3D8D}"/>
              </pc2:cmMkLst>
            </pc226:cmChg>
          </p:ext>
        </pc:extLst>
      </pc:sldChg>
      <pc:sldChg chg="addSp delSp modSp new mod modCm">
        <pc:chgData name="Aubrey Hill" userId="29e3fda2-412e-4635-b79c-65c91f6e41a5" providerId="ADAL" clId="{087466FF-7FFB-49DB-A7F7-1589DE343726}" dt="2024-12-03T21:22:23.806" v="4322" actId="5793"/>
        <pc:sldMkLst>
          <pc:docMk/>
          <pc:sldMk cId="3371595323" sldId="384"/>
        </pc:sldMkLst>
        <pc:spChg chg="mod">
          <ac:chgData name="Aubrey Hill" userId="29e3fda2-412e-4635-b79c-65c91f6e41a5" providerId="ADAL" clId="{087466FF-7FFB-49DB-A7F7-1589DE343726}" dt="2024-10-31T20:35:57.952" v="107" actId="20577"/>
          <ac:spMkLst>
            <pc:docMk/>
            <pc:sldMk cId="3371595323" sldId="384"/>
            <ac:spMk id="2" creationId="{F4F53F95-8485-A8DD-8DBC-6BBF9134FC77}"/>
          </ac:spMkLst>
        </pc:spChg>
        <pc:spChg chg="del">
          <ac:chgData name="Aubrey Hill" userId="29e3fda2-412e-4635-b79c-65c91f6e41a5" providerId="ADAL" clId="{087466FF-7FFB-49DB-A7F7-1589DE343726}" dt="2024-10-31T20:37:17.914" v="108" actId="931"/>
          <ac:spMkLst>
            <pc:docMk/>
            <pc:sldMk cId="3371595323" sldId="384"/>
            <ac:spMk id="3" creationId="{90EBC755-9C1F-FDEC-C4F0-2B7F70506522}"/>
          </ac:spMkLst>
        </pc:spChg>
        <pc:spChg chg="add mod">
          <ac:chgData name="Aubrey Hill" userId="29e3fda2-412e-4635-b79c-65c91f6e41a5" providerId="ADAL" clId="{087466FF-7FFB-49DB-A7F7-1589DE343726}" dt="2024-12-03T21:22:23.806" v="4322" actId="5793"/>
          <ac:spMkLst>
            <pc:docMk/>
            <pc:sldMk cId="3371595323" sldId="384"/>
            <ac:spMk id="6" creationId="{FE80AFD7-B718-0609-4986-9ED55AE2F86D}"/>
          </ac:spMkLst>
        </pc:spChg>
        <pc:picChg chg="add mod">
          <ac:chgData name="Aubrey Hill" userId="29e3fda2-412e-4635-b79c-65c91f6e41a5" providerId="ADAL" clId="{087466FF-7FFB-49DB-A7F7-1589DE343726}" dt="2024-10-31T20:37:23.125" v="109" actId="27614"/>
          <ac:picMkLst>
            <pc:docMk/>
            <pc:sldMk cId="3371595323" sldId="384"/>
            <ac:picMk id="5" creationId="{23452DB6-4FE0-80C5-397F-939D69B223AD}"/>
          </ac:picMkLst>
        </pc:picChg>
        <pc:extLst>
          <p:ext xmlns:p="http://schemas.openxmlformats.org/presentationml/2006/main" uri="{D6D511B9-2390-475A-947B-AFAB55BFBCF1}">
            <pc226:cmChg xmlns:pc226="http://schemas.microsoft.com/office/powerpoint/2022/06/main/command" chg="mod">
              <pc226:chgData name="Aubrey Hill" userId="29e3fda2-412e-4635-b79c-65c91f6e41a5" providerId="ADAL" clId="{087466FF-7FFB-49DB-A7F7-1589DE343726}" dt="2024-12-03T18:23:12.990" v="3265" actId="20577"/>
              <pc2:cmMkLst xmlns:pc2="http://schemas.microsoft.com/office/powerpoint/2019/9/main/command">
                <pc:docMk/>
                <pc:sldMk cId="3371595323" sldId="384"/>
                <pc2:cmMk id="{9AB1CA1E-B503-4974-87B3-9D88AE1266CC}"/>
              </pc2:cmMkLst>
            </pc226:cmChg>
            <pc226:cmChg xmlns:pc226="http://schemas.microsoft.com/office/powerpoint/2022/06/main/command" chg="mod">
              <pc226:chgData name="Aubrey Hill" userId="29e3fda2-412e-4635-b79c-65c91f6e41a5" providerId="ADAL" clId="{087466FF-7FFB-49DB-A7F7-1589DE343726}" dt="2024-12-03T18:23:12.990" v="3265" actId="20577"/>
              <pc2:cmMkLst xmlns:pc2="http://schemas.microsoft.com/office/powerpoint/2019/9/main/command">
                <pc:docMk/>
                <pc:sldMk cId="3371595323" sldId="384"/>
                <pc2:cmMk id="{1B57C44F-6340-4932-B716-4991CE97D679}"/>
              </pc2:cmMkLst>
            </pc226:cmChg>
            <pc226:cmChg xmlns:pc226="http://schemas.microsoft.com/office/powerpoint/2022/06/main/command" chg="mod">
              <pc226:chgData name="Aubrey Hill" userId="29e3fda2-412e-4635-b79c-65c91f6e41a5" providerId="ADAL" clId="{087466FF-7FFB-49DB-A7F7-1589DE343726}" dt="2024-12-03T18:23:12.990" v="3265" actId="20577"/>
              <pc2:cmMkLst xmlns:pc2="http://schemas.microsoft.com/office/powerpoint/2019/9/main/command">
                <pc:docMk/>
                <pc:sldMk cId="3371595323" sldId="384"/>
                <pc2:cmMk id="{24BE18B0-259C-4335-9E61-A6F20EA9BB46}"/>
              </pc2:cmMkLst>
            </pc226:cmChg>
          </p:ext>
        </pc:extLst>
      </pc:sldChg>
      <pc:sldChg chg="addSp delSp modSp new mod modCm">
        <pc:chgData name="Aubrey Hill" userId="29e3fda2-412e-4635-b79c-65c91f6e41a5" providerId="ADAL" clId="{087466FF-7FFB-49DB-A7F7-1589DE343726}" dt="2024-12-03T18:27:26.286" v="3868" actId="20577"/>
        <pc:sldMkLst>
          <pc:docMk/>
          <pc:sldMk cId="3465452485" sldId="385"/>
        </pc:sldMkLst>
        <pc:spChg chg="del">
          <ac:chgData name="Aubrey Hill" userId="29e3fda2-412e-4635-b79c-65c91f6e41a5" providerId="ADAL" clId="{087466FF-7FFB-49DB-A7F7-1589DE343726}" dt="2024-10-31T20:42:49.465" v="878" actId="931"/>
          <ac:spMkLst>
            <pc:docMk/>
            <pc:sldMk cId="3465452485" sldId="385"/>
            <ac:spMk id="2" creationId="{745CEB33-D542-7C30-48EB-02EDFBD03746}"/>
          </ac:spMkLst>
        </pc:spChg>
        <pc:spChg chg="mod">
          <ac:chgData name="Aubrey Hill" userId="29e3fda2-412e-4635-b79c-65c91f6e41a5" providerId="ADAL" clId="{087466FF-7FFB-49DB-A7F7-1589DE343726}" dt="2024-10-31T20:44:17.435" v="1441" actId="1076"/>
          <ac:spMkLst>
            <pc:docMk/>
            <pc:sldMk cId="3465452485" sldId="385"/>
            <ac:spMk id="3" creationId="{D6AE1498-4F03-3FD9-89E4-A0753C914EC2}"/>
          </ac:spMkLst>
        </pc:spChg>
        <pc:spChg chg="mod">
          <ac:chgData name="Aubrey Hill" userId="29e3fda2-412e-4635-b79c-65c91f6e41a5" providerId="ADAL" clId="{087466FF-7FFB-49DB-A7F7-1589DE343726}" dt="2024-12-03T18:27:26.286" v="3868" actId="20577"/>
          <ac:spMkLst>
            <pc:docMk/>
            <pc:sldMk cId="3465452485" sldId="385"/>
            <ac:spMk id="4" creationId="{A00D7EB2-AF94-79EF-5DB0-6A125A988357}"/>
          </ac:spMkLst>
        </pc:spChg>
        <pc:picChg chg="add mod">
          <ac:chgData name="Aubrey Hill" userId="29e3fda2-412e-4635-b79c-65c91f6e41a5" providerId="ADAL" clId="{087466FF-7FFB-49DB-A7F7-1589DE343726}" dt="2024-10-31T20:42:52.052" v="880" actId="27614"/>
          <ac:picMkLst>
            <pc:docMk/>
            <pc:sldMk cId="3465452485" sldId="385"/>
            <ac:picMk id="6" creationId="{ECC8F104-C233-71B7-D059-0BED3A1EBBBA}"/>
          </ac:picMkLst>
        </pc:picChg>
        <pc:picChg chg="add mod">
          <ac:chgData name="Aubrey Hill" userId="29e3fda2-412e-4635-b79c-65c91f6e41a5" providerId="ADAL" clId="{087466FF-7FFB-49DB-A7F7-1589DE343726}" dt="2024-10-31T20:44:30.540" v="1445" actId="14100"/>
          <ac:picMkLst>
            <pc:docMk/>
            <pc:sldMk cId="3465452485" sldId="385"/>
            <ac:picMk id="7" creationId="{CC581BE5-8617-D9F7-272F-14035B37A7CF}"/>
          </ac:picMkLst>
        </pc:picChg>
        <pc:extLst>
          <p:ext xmlns:p="http://schemas.openxmlformats.org/presentationml/2006/main" uri="{D6D511B9-2390-475A-947B-AFAB55BFBCF1}">
            <pc226:cmChg xmlns:pc226="http://schemas.microsoft.com/office/powerpoint/2022/06/main/command" chg="mod">
              <pc226:chgData name="Aubrey Hill" userId="29e3fda2-412e-4635-b79c-65c91f6e41a5" providerId="ADAL" clId="{087466FF-7FFB-49DB-A7F7-1589DE343726}" dt="2024-12-03T18:27:26.286" v="3868" actId="20577"/>
              <pc2:cmMkLst xmlns:pc2="http://schemas.microsoft.com/office/powerpoint/2019/9/main/command">
                <pc:docMk/>
                <pc:sldMk cId="3465452485" sldId="385"/>
                <pc2:cmMk id="{A158CCDA-28BA-46DD-AEFB-5C345951D545}"/>
              </pc2:cmMkLst>
            </pc226:cmChg>
          </p:ext>
        </pc:extLst>
      </pc:sldChg>
      <pc:sldChg chg="delSp modSp new mod">
        <pc:chgData name="Aubrey Hill" userId="29e3fda2-412e-4635-b79c-65c91f6e41a5" providerId="ADAL" clId="{087466FF-7FFB-49DB-A7F7-1589DE343726}" dt="2024-11-18T22:02:58.949" v="2015" actId="478"/>
        <pc:sldMkLst>
          <pc:docMk/>
          <pc:sldMk cId="428026158" sldId="386"/>
        </pc:sldMkLst>
        <pc:spChg chg="mod">
          <ac:chgData name="Aubrey Hill" userId="29e3fda2-412e-4635-b79c-65c91f6e41a5" providerId="ADAL" clId="{087466FF-7FFB-49DB-A7F7-1589DE343726}" dt="2024-10-31T20:48:05.759" v="2014" actId="20577"/>
          <ac:spMkLst>
            <pc:docMk/>
            <pc:sldMk cId="428026158" sldId="386"/>
            <ac:spMk id="2" creationId="{D1CC3ACC-0699-5B42-A572-69D4872C0AEB}"/>
          </ac:spMkLst>
        </pc:spChg>
        <pc:spChg chg="del">
          <ac:chgData name="Aubrey Hill" userId="29e3fda2-412e-4635-b79c-65c91f6e41a5" providerId="ADAL" clId="{087466FF-7FFB-49DB-A7F7-1589DE343726}" dt="2024-11-18T22:02:58.949" v="2015" actId="478"/>
          <ac:spMkLst>
            <pc:docMk/>
            <pc:sldMk cId="428026158" sldId="386"/>
            <ac:spMk id="3" creationId="{EF20432A-8AE0-B00F-4589-2F55EC455726}"/>
          </ac:spMkLst>
        </pc:spChg>
      </pc:sldChg>
      <pc:sldChg chg="addSp delSp modSp new mod modCm">
        <pc:chgData name="Aubrey Hill" userId="29e3fda2-412e-4635-b79c-65c91f6e41a5" providerId="ADAL" clId="{087466FF-7FFB-49DB-A7F7-1589DE343726}" dt="2024-12-06T22:09:37.624" v="4569" actId="1076"/>
        <pc:sldMkLst>
          <pc:docMk/>
          <pc:sldMk cId="387677651" sldId="387"/>
        </pc:sldMkLst>
        <pc:spChg chg="del">
          <ac:chgData name="Aubrey Hill" userId="29e3fda2-412e-4635-b79c-65c91f6e41a5" providerId="ADAL" clId="{087466FF-7FFB-49DB-A7F7-1589DE343726}" dt="2024-11-18T22:04:04.763" v="2072" actId="931"/>
          <ac:spMkLst>
            <pc:docMk/>
            <pc:sldMk cId="387677651" sldId="387"/>
            <ac:spMk id="2" creationId="{88FDD852-D245-861D-0823-754AA931A1AC}"/>
          </ac:spMkLst>
        </pc:spChg>
        <pc:spChg chg="mod">
          <ac:chgData name="Aubrey Hill" userId="29e3fda2-412e-4635-b79c-65c91f6e41a5" providerId="ADAL" clId="{087466FF-7FFB-49DB-A7F7-1589DE343726}" dt="2024-12-06T22:09:33.566" v="4567" actId="1076"/>
          <ac:spMkLst>
            <pc:docMk/>
            <pc:sldMk cId="387677651" sldId="387"/>
            <ac:spMk id="3" creationId="{2F4DCE81-5AC7-E03A-CAF1-9EAEC1C93458}"/>
          </ac:spMkLst>
        </pc:spChg>
        <pc:spChg chg="mod">
          <ac:chgData name="Aubrey Hill" userId="29e3fda2-412e-4635-b79c-65c91f6e41a5" providerId="ADAL" clId="{087466FF-7FFB-49DB-A7F7-1589DE343726}" dt="2024-12-06T22:09:37.624" v="4569" actId="1076"/>
          <ac:spMkLst>
            <pc:docMk/>
            <pc:sldMk cId="387677651" sldId="387"/>
            <ac:spMk id="4" creationId="{6005CA90-CE46-D2F6-1395-210143E06D82}"/>
          </ac:spMkLst>
        </pc:spChg>
        <pc:picChg chg="add mod">
          <ac:chgData name="Aubrey Hill" userId="29e3fda2-412e-4635-b79c-65c91f6e41a5" providerId="ADAL" clId="{087466FF-7FFB-49DB-A7F7-1589DE343726}" dt="2024-11-18T22:04:07.949" v="2073" actId="27614"/>
          <ac:picMkLst>
            <pc:docMk/>
            <pc:sldMk cId="387677651" sldId="387"/>
            <ac:picMk id="6" creationId="{50BD446E-AFC3-50EB-2507-67D89094D982}"/>
          </ac:picMkLst>
        </pc:picChg>
        <pc:picChg chg="add mod">
          <ac:chgData name="Aubrey Hill" userId="29e3fda2-412e-4635-b79c-65c91f6e41a5" providerId="ADAL" clId="{087466FF-7FFB-49DB-A7F7-1589DE343726}" dt="2024-12-06T22:09:35.522" v="4568" actId="1076"/>
          <ac:picMkLst>
            <pc:docMk/>
            <pc:sldMk cId="387677651" sldId="387"/>
            <ac:picMk id="7" creationId="{E40D2169-BB4A-BC39-42B9-D3A2C4BF89C7}"/>
          </ac:picMkLst>
        </pc:picChg>
        <pc:extLst>
          <p:ext xmlns:p="http://schemas.openxmlformats.org/presentationml/2006/main" uri="{D6D511B9-2390-475A-947B-AFAB55BFBCF1}">
            <pc226:cmChg xmlns:pc226="http://schemas.microsoft.com/office/powerpoint/2022/06/main/command" chg="mod">
              <pc226:chgData name="Aubrey Hill" userId="29e3fda2-412e-4635-b79c-65c91f6e41a5" providerId="ADAL" clId="{087466FF-7FFB-49DB-A7F7-1589DE343726}" dt="2024-12-03T18:29:16.524" v="4139" actId="20577"/>
              <pc2:cmMkLst xmlns:pc2="http://schemas.microsoft.com/office/powerpoint/2019/9/main/command">
                <pc:docMk/>
                <pc:sldMk cId="387677651" sldId="387"/>
                <pc2:cmMk id="{E0113682-E6C0-4F70-86C3-B388FBE495C8}"/>
              </pc2:cmMkLst>
            </pc226:cmChg>
            <pc226:cmChg xmlns:pc226="http://schemas.microsoft.com/office/powerpoint/2022/06/main/command" chg="mod">
              <pc226:chgData name="Aubrey Hill" userId="29e3fda2-412e-4635-b79c-65c91f6e41a5" providerId="ADAL" clId="{087466FF-7FFB-49DB-A7F7-1589DE343726}" dt="2024-12-03T18:29:16.524" v="4139" actId="20577"/>
              <pc2:cmMkLst xmlns:pc2="http://schemas.microsoft.com/office/powerpoint/2019/9/main/command">
                <pc:docMk/>
                <pc:sldMk cId="387677651" sldId="387"/>
                <pc2:cmMk id="{61764A83-CB12-4A7D-B81D-08C74ABC72AE}"/>
              </pc2:cmMkLst>
            </pc226:cmChg>
            <pc226:cmChg xmlns:pc226="http://schemas.microsoft.com/office/powerpoint/2022/06/main/command" chg="mod">
              <pc226:chgData name="Aubrey Hill" userId="29e3fda2-412e-4635-b79c-65c91f6e41a5" providerId="ADAL" clId="{087466FF-7FFB-49DB-A7F7-1589DE343726}" dt="2024-12-03T18:29:16.524" v="4139" actId="20577"/>
              <pc2:cmMkLst xmlns:pc2="http://schemas.microsoft.com/office/powerpoint/2019/9/main/command">
                <pc:docMk/>
                <pc:sldMk cId="387677651" sldId="387"/>
                <pc2:cmMk id="{92C88E84-75D7-473E-A7C0-0BAFE5950E68}"/>
              </pc2:cmMkLst>
            </pc226:cmChg>
            <pc226:cmChg xmlns:pc226="http://schemas.microsoft.com/office/powerpoint/2022/06/main/command" chg="mod">
              <pc226:chgData name="Aubrey Hill" userId="29e3fda2-412e-4635-b79c-65c91f6e41a5" providerId="ADAL" clId="{087466FF-7FFB-49DB-A7F7-1589DE343726}" dt="2024-12-03T18:27:54.271" v="3993" actId="20577"/>
              <pc2:cmMkLst xmlns:pc2="http://schemas.microsoft.com/office/powerpoint/2019/9/main/command">
                <pc:docMk/>
                <pc:sldMk cId="387677651" sldId="387"/>
                <pc2:cmMk id="{5ADEC2DB-17D9-4842-B379-150D1186AF09}"/>
              </pc2:cmMkLst>
            </pc226:cmChg>
          </p:ext>
        </pc:extLst>
      </pc:sldChg>
    </pc:docChg>
  </pc:docChgLst>
  <pc:docChgLst>
    <pc:chgData name="Rebecca Gostlin" userId="aa178d3b-7d34-4bf0-a100-8c9d336a8680" providerId="ADAL" clId="{FBD94F59-06AE-4C36-946A-94911D3C17DD}"/>
    <pc:docChg chg="modSld">
      <pc:chgData name="Rebecca Gostlin" userId="aa178d3b-7d34-4bf0-a100-8c9d336a8680" providerId="ADAL" clId="{FBD94F59-06AE-4C36-946A-94911D3C17DD}" dt="2024-12-03T17:50:22.824" v="2" actId="20577"/>
      <pc:docMkLst>
        <pc:docMk/>
      </pc:docMkLst>
      <pc:sldChg chg="modSp mod">
        <pc:chgData name="Rebecca Gostlin" userId="aa178d3b-7d34-4bf0-a100-8c9d336a8680" providerId="ADAL" clId="{FBD94F59-06AE-4C36-946A-94911D3C17DD}" dt="2024-12-03T17:50:22.824" v="2" actId="20577"/>
        <pc:sldMkLst>
          <pc:docMk/>
          <pc:sldMk cId="3131817270" sldId="282"/>
        </pc:sldMkLst>
        <pc:spChg chg="mod">
          <ac:chgData name="Rebecca Gostlin" userId="aa178d3b-7d34-4bf0-a100-8c9d336a8680" providerId="ADAL" clId="{FBD94F59-06AE-4C36-946A-94911D3C17DD}" dt="2024-12-03T17:50:22.824" v="2" actId="20577"/>
          <ac:spMkLst>
            <pc:docMk/>
            <pc:sldMk cId="3131817270" sldId="282"/>
            <ac:spMk id="14" creationId="{7CA9E553-505B-6689-A6F2-80424F3A8817}"/>
          </ac:spMkLst>
        </pc:spChg>
      </pc:sldChg>
      <pc:sldChg chg="modSp mod">
        <pc:chgData name="Rebecca Gostlin" userId="aa178d3b-7d34-4bf0-a100-8c9d336a8680" providerId="ADAL" clId="{FBD94F59-06AE-4C36-946A-94911D3C17DD}" dt="2024-12-03T17:28:53.578" v="0" actId="20577"/>
        <pc:sldMkLst>
          <pc:docMk/>
          <pc:sldMk cId="3371595323" sldId="384"/>
        </pc:sldMkLst>
        <pc:spChg chg="mod">
          <ac:chgData name="Rebecca Gostlin" userId="aa178d3b-7d34-4bf0-a100-8c9d336a8680" providerId="ADAL" clId="{FBD94F59-06AE-4C36-946A-94911D3C17DD}" dt="2024-12-03T17:28:53.578" v="0" actId="20577"/>
          <ac:spMkLst>
            <pc:docMk/>
            <pc:sldMk cId="3371595323" sldId="384"/>
            <ac:spMk id="6" creationId="{FE80AFD7-B718-0609-4986-9ED55AE2F86D}"/>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17BFA9-3008-1C49-BA69-1BA1136FE66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41C6023-BA64-0143-B526-9DE337B980D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4C92B80-9D2C-874E-83F0-965F97536F7B}" type="datetimeFigureOut">
              <a:rPr lang="en-US" smtClean="0"/>
              <a:t>12/6/2024</a:t>
            </a:fld>
            <a:endParaRPr lang="en-US"/>
          </a:p>
        </p:txBody>
      </p:sp>
      <p:sp>
        <p:nvSpPr>
          <p:cNvPr id="4" name="Footer Placeholder 3">
            <a:extLst>
              <a:ext uri="{FF2B5EF4-FFF2-40B4-BE49-F238E27FC236}">
                <a16:creationId xmlns:a16="http://schemas.microsoft.com/office/drawing/2014/main" id="{E9CA5992-BA6E-D942-A8E5-436E853467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D77B5D8-8870-4E43-BB3C-BC149F746D4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E99D81D-8FE5-E34A-B6BA-AE5A4FDD3036}" type="slidenum">
              <a:rPr lang="en-US" smtClean="0"/>
              <a:t>‹#›</a:t>
            </a:fld>
            <a:endParaRPr lang="en-US"/>
          </a:p>
        </p:txBody>
      </p:sp>
    </p:spTree>
    <p:extLst>
      <p:ext uri="{BB962C8B-B14F-4D97-AF65-F5344CB8AC3E}">
        <p14:creationId xmlns:p14="http://schemas.microsoft.com/office/powerpoint/2010/main" val="22143991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B66775-83FA-714B-B0F2-17FEF6E2B4CC}" type="datetimeFigureOut">
              <a:rPr lang="en-US" smtClean="0"/>
              <a:t>12/6/2024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2D634C-FEC8-E649-9E16-B181FDA123F8}" type="slidenum">
              <a:rPr lang="en-US" smtClean="0"/>
              <a:t>‹#›</a:t>
            </a:fld>
            <a:endParaRPr lang="en-US"/>
          </a:p>
        </p:txBody>
      </p:sp>
    </p:spTree>
    <p:extLst>
      <p:ext uri="{BB962C8B-B14F-4D97-AF65-F5344CB8AC3E}">
        <p14:creationId xmlns:p14="http://schemas.microsoft.com/office/powerpoint/2010/main" val="26955636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72D634C-FEC8-E649-9E16-B181FDA123F8}" type="slidenum">
              <a:rPr lang="en-US" smtClean="0"/>
              <a:t>2</a:t>
            </a:fld>
            <a:endParaRPr lang="en-US"/>
          </a:p>
        </p:txBody>
      </p:sp>
    </p:spTree>
    <p:extLst>
      <p:ext uri="{BB962C8B-B14F-4D97-AF65-F5344CB8AC3E}">
        <p14:creationId xmlns:p14="http://schemas.microsoft.com/office/powerpoint/2010/main" val="16491311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72D634C-FEC8-E649-9E16-B181FDA123F8}" type="slidenum">
              <a:rPr lang="en-US" smtClean="0"/>
              <a:t>5</a:t>
            </a:fld>
            <a:endParaRPr lang="en-US"/>
          </a:p>
        </p:txBody>
      </p:sp>
    </p:spTree>
    <p:extLst>
      <p:ext uri="{BB962C8B-B14F-4D97-AF65-F5344CB8AC3E}">
        <p14:creationId xmlns:p14="http://schemas.microsoft.com/office/powerpoint/2010/main" val="203793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Refer to previously sent resources on school health services vs </a:t>
            </a:r>
            <a:r>
              <a:rPr lang="en-US" err="1"/>
              <a:t>sbhc</a:t>
            </a:r>
            <a:r>
              <a:rPr lang="en-US"/>
              <a:t> services and support of national association for school nurses of </a:t>
            </a:r>
            <a:r>
              <a:rPr lang="en-US" err="1"/>
              <a:t>sbhc</a:t>
            </a:r>
            <a:r>
              <a:rPr lang="en-US"/>
              <a:t> model</a:t>
            </a:r>
          </a:p>
        </p:txBody>
      </p:sp>
      <p:sp>
        <p:nvSpPr>
          <p:cNvPr id="4" name="Slide Number Placeholder 3"/>
          <p:cNvSpPr>
            <a:spLocks noGrp="1"/>
          </p:cNvSpPr>
          <p:nvPr>
            <p:ph type="sldNum" sz="quarter" idx="5"/>
          </p:nvPr>
        </p:nvSpPr>
        <p:spPr/>
        <p:txBody>
          <a:bodyPr/>
          <a:lstStyle/>
          <a:p>
            <a:fld id="{D72D634C-FEC8-E649-9E16-B181FDA123F8}" type="slidenum">
              <a:rPr lang="en-US" smtClean="0"/>
              <a:t>6</a:t>
            </a:fld>
            <a:endParaRPr lang="en-US"/>
          </a:p>
        </p:txBody>
      </p:sp>
    </p:spTree>
    <p:extLst>
      <p:ext uri="{BB962C8B-B14F-4D97-AF65-F5344CB8AC3E}">
        <p14:creationId xmlns:p14="http://schemas.microsoft.com/office/powerpoint/2010/main" val="23920006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Role of the sponsor vs. role of the school/district</a:t>
            </a:r>
          </a:p>
          <a:p>
            <a:r>
              <a:rPr lang="en-US"/>
              <a:t>Variety of sponsor organizations: FQHCs vs. non-FQHCs</a:t>
            </a:r>
          </a:p>
          <a:p>
            <a:endParaRPr lang="en-US"/>
          </a:p>
        </p:txBody>
      </p:sp>
      <p:sp>
        <p:nvSpPr>
          <p:cNvPr id="4" name="Slide Number Placeholder 3"/>
          <p:cNvSpPr>
            <a:spLocks noGrp="1"/>
          </p:cNvSpPr>
          <p:nvPr>
            <p:ph type="sldNum" sz="quarter" idx="5"/>
          </p:nvPr>
        </p:nvSpPr>
        <p:spPr/>
        <p:txBody>
          <a:bodyPr/>
          <a:lstStyle/>
          <a:p>
            <a:fld id="{D72D634C-FEC8-E649-9E16-B181FDA123F8}" type="slidenum">
              <a:rPr lang="en-US" smtClean="0"/>
              <a:t>7</a:t>
            </a:fld>
            <a:endParaRPr lang="en-US"/>
          </a:p>
        </p:txBody>
      </p:sp>
    </p:spTree>
    <p:extLst>
      <p:ext uri="{BB962C8B-B14F-4D97-AF65-F5344CB8AC3E}">
        <p14:creationId xmlns:p14="http://schemas.microsoft.com/office/powerpoint/2010/main" val="19323250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Refer to resources sent</a:t>
            </a:r>
          </a:p>
        </p:txBody>
      </p:sp>
      <p:sp>
        <p:nvSpPr>
          <p:cNvPr id="4" name="Slide Number Placeholder 3"/>
          <p:cNvSpPr>
            <a:spLocks noGrp="1"/>
          </p:cNvSpPr>
          <p:nvPr>
            <p:ph type="sldNum" sz="quarter" idx="5"/>
          </p:nvPr>
        </p:nvSpPr>
        <p:spPr/>
        <p:txBody>
          <a:bodyPr/>
          <a:lstStyle/>
          <a:p>
            <a:fld id="{D72D634C-FEC8-E649-9E16-B181FDA123F8}" type="slidenum">
              <a:rPr lang="en-US" smtClean="0"/>
              <a:t>8</a:t>
            </a:fld>
            <a:endParaRPr lang="en-US"/>
          </a:p>
        </p:txBody>
      </p:sp>
    </p:spTree>
    <p:extLst>
      <p:ext uri="{BB962C8B-B14F-4D97-AF65-F5344CB8AC3E}">
        <p14:creationId xmlns:p14="http://schemas.microsoft.com/office/powerpoint/2010/main" val="26052710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What do you currently do if a student is sick and needs follow-up care?  How do referrals work in general (not SBHC specific)?</a:t>
            </a:r>
          </a:p>
        </p:txBody>
      </p:sp>
      <p:sp>
        <p:nvSpPr>
          <p:cNvPr id="4" name="Slide Number Placeholder 3"/>
          <p:cNvSpPr>
            <a:spLocks noGrp="1"/>
          </p:cNvSpPr>
          <p:nvPr>
            <p:ph type="sldNum" sz="quarter" idx="5"/>
          </p:nvPr>
        </p:nvSpPr>
        <p:spPr/>
        <p:txBody>
          <a:bodyPr/>
          <a:lstStyle/>
          <a:p>
            <a:fld id="{D72D634C-FEC8-E649-9E16-B181FDA123F8}" type="slidenum">
              <a:rPr lang="en-US" smtClean="0"/>
              <a:t>9</a:t>
            </a:fld>
            <a:endParaRPr lang="en-US"/>
          </a:p>
        </p:txBody>
      </p:sp>
    </p:spTree>
    <p:extLst>
      <p:ext uri="{BB962C8B-B14F-4D97-AF65-F5344CB8AC3E}">
        <p14:creationId xmlns:p14="http://schemas.microsoft.com/office/powerpoint/2010/main" val="20151175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Emphasis on how it supports the school health staff, families, and school achievement </a:t>
            </a:r>
          </a:p>
        </p:txBody>
      </p:sp>
      <p:sp>
        <p:nvSpPr>
          <p:cNvPr id="4" name="Slide Number Placeholder 3"/>
          <p:cNvSpPr>
            <a:spLocks noGrp="1"/>
          </p:cNvSpPr>
          <p:nvPr>
            <p:ph type="sldNum" sz="quarter" idx="5"/>
          </p:nvPr>
        </p:nvSpPr>
        <p:spPr/>
        <p:txBody>
          <a:bodyPr/>
          <a:lstStyle/>
          <a:p>
            <a:fld id="{D72D634C-FEC8-E649-9E16-B181FDA123F8}" type="slidenum">
              <a:rPr lang="en-US" smtClean="0"/>
              <a:t>11</a:t>
            </a:fld>
            <a:endParaRPr lang="en-US"/>
          </a:p>
        </p:txBody>
      </p:sp>
    </p:spTree>
    <p:extLst>
      <p:ext uri="{BB962C8B-B14F-4D97-AF65-F5344CB8AC3E}">
        <p14:creationId xmlns:p14="http://schemas.microsoft.com/office/powerpoint/2010/main" val="14614616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72D634C-FEC8-E649-9E16-B181FDA123F8}" type="slidenum">
              <a:rPr lang="en-US" smtClean="0"/>
              <a:t>12</a:t>
            </a:fld>
            <a:endParaRPr lang="en-US"/>
          </a:p>
        </p:txBody>
      </p:sp>
    </p:spTree>
    <p:extLst>
      <p:ext uri="{BB962C8B-B14F-4D97-AF65-F5344CB8AC3E}">
        <p14:creationId xmlns:p14="http://schemas.microsoft.com/office/powerpoint/2010/main" val="4705519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72D634C-FEC8-E649-9E16-B181FDA123F8}" type="slidenum">
              <a:rPr lang="en-US" smtClean="0"/>
              <a:t>16</a:t>
            </a:fld>
            <a:endParaRPr lang="en-US"/>
          </a:p>
        </p:txBody>
      </p:sp>
    </p:spTree>
    <p:extLst>
      <p:ext uri="{BB962C8B-B14F-4D97-AF65-F5344CB8AC3E}">
        <p14:creationId xmlns:p14="http://schemas.microsoft.com/office/powerpoint/2010/main" val="35433988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Option 1">
    <p:bg>
      <p:bgPr>
        <a:solidFill>
          <a:schemeClr val="accent5"/>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4589638-1844-0A4E-8299-D1117E5B74DA}"/>
              </a:ext>
            </a:extLst>
          </p:cNvPr>
          <p:cNvSpPr>
            <a:spLocks noGrp="1"/>
          </p:cNvSpPr>
          <p:nvPr>
            <p:ph type="dt" sz="half" idx="10"/>
          </p:nvPr>
        </p:nvSpPr>
        <p:spPr/>
        <p:txBody>
          <a:bodyPr/>
          <a:lstStyle/>
          <a:p>
            <a:fld id="{ECACE436-D340-5041-8B8C-35C63769F2FC}" type="datetimeFigureOut">
              <a:rPr lang="en-US" smtClean="0"/>
              <a:t>12/6/2024</a:t>
            </a:fld>
            <a:endParaRPr lang="en-US"/>
          </a:p>
        </p:txBody>
      </p:sp>
      <p:sp>
        <p:nvSpPr>
          <p:cNvPr id="5" name="Footer Placeholder 4">
            <a:extLst>
              <a:ext uri="{FF2B5EF4-FFF2-40B4-BE49-F238E27FC236}">
                <a16:creationId xmlns:a16="http://schemas.microsoft.com/office/drawing/2014/main" id="{8EA4740C-444A-584F-BEB1-D06AA6812F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D3712A-6990-2C46-A1C8-2A1BCDE24878}"/>
              </a:ext>
            </a:extLst>
          </p:cNvPr>
          <p:cNvSpPr>
            <a:spLocks noGrp="1"/>
          </p:cNvSpPr>
          <p:nvPr>
            <p:ph type="sldNum" sz="quarter" idx="12"/>
          </p:nvPr>
        </p:nvSpPr>
        <p:spPr/>
        <p:txBody>
          <a:bodyPr/>
          <a:lstStyle/>
          <a:p>
            <a:fld id="{36ADA0B0-CA1A-D640-ADB6-F09CCE1B7652}" type="slidenum">
              <a:rPr lang="en-US" smtClean="0"/>
              <a:t>‹#›</a:t>
            </a:fld>
            <a:endParaRPr lang="en-US"/>
          </a:p>
        </p:txBody>
      </p:sp>
      <p:sp>
        <p:nvSpPr>
          <p:cNvPr id="8" name="Title 1">
            <a:extLst>
              <a:ext uri="{FF2B5EF4-FFF2-40B4-BE49-F238E27FC236}">
                <a16:creationId xmlns:a16="http://schemas.microsoft.com/office/drawing/2014/main" id="{9B44C6F7-34F9-2C4C-9AEC-C9E05A3E9D58}"/>
              </a:ext>
            </a:extLst>
          </p:cNvPr>
          <p:cNvSpPr>
            <a:spLocks noGrp="1"/>
          </p:cNvSpPr>
          <p:nvPr>
            <p:ph type="ctrTitle" hasCustomPrompt="1"/>
          </p:nvPr>
        </p:nvSpPr>
        <p:spPr>
          <a:xfrm>
            <a:off x="489529" y="1944546"/>
            <a:ext cx="6483926" cy="1708605"/>
          </a:xfrm>
          <a:prstGeom prst="rect">
            <a:avLst/>
          </a:prstGeom>
        </p:spPr>
        <p:txBody>
          <a:bodyPr anchor="t">
            <a:noAutofit/>
          </a:bodyPr>
          <a:lstStyle>
            <a:lvl1pPr algn="l">
              <a:lnSpc>
                <a:spcPts val="6000"/>
              </a:lnSpc>
              <a:spcAft>
                <a:spcPts val="500"/>
              </a:spcAft>
              <a:defRPr sz="5800">
                <a:solidFill>
                  <a:schemeClr val="bg1"/>
                </a:solidFill>
                <a:latin typeface="Barlow" pitchFamily="2" charset="77"/>
              </a:defRPr>
            </a:lvl1pPr>
          </a:lstStyle>
          <a:p>
            <a:r>
              <a:rPr lang="en-US"/>
              <a:t>Click to edit master title style</a:t>
            </a:r>
          </a:p>
        </p:txBody>
      </p:sp>
      <p:sp>
        <p:nvSpPr>
          <p:cNvPr id="10" name="Subtitle 2">
            <a:extLst>
              <a:ext uri="{FF2B5EF4-FFF2-40B4-BE49-F238E27FC236}">
                <a16:creationId xmlns:a16="http://schemas.microsoft.com/office/drawing/2014/main" id="{64BC210A-F5E3-9147-90E4-34FFAAD67C8E}"/>
              </a:ext>
            </a:extLst>
          </p:cNvPr>
          <p:cNvSpPr>
            <a:spLocks noGrp="1"/>
          </p:cNvSpPr>
          <p:nvPr>
            <p:ph type="subTitle" idx="1"/>
          </p:nvPr>
        </p:nvSpPr>
        <p:spPr>
          <a:xfrm>
            <a:off x="489529" y="4067471"/>
            <a:ext cx="5726546" cy="452583"/>
          </a:xfrm>
          <a:prstGeom prst="rect">
            <a:avLst/>
          </a:prstGeom>
        </p:spPr>
        <p:txBody>
          <a:bodyPr>
            <a:normAutofit/>
          </a:bodyPr>
          <a:lstStyle>
            <a:lvl1pPr marL="0" indent="0" algn="l">
              <a:buNone/>
              <a:defRPr sz="1500">
                <a:solidFill>
                  <a:schemeClr val="bg1"/>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6964815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 light blue background">
    <p:bg>
      <p:bgPr>
        <a:solidFill>
          <a:schemeClr val="tx2">
            <a:alpha val="2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F19FE-09A5-E949-B246-A797DA0A1A42}"/>
              </a:ext>
            </a:extLst>
          </p:cNvPr>
          <p:cNvSpPr>
            <a:spLocks noGrp="1"/>
          </p:cNvSpPr>
          <p:nvPr>
            <p:ph type="title" hasCustomPrompt="1"/>
          </p:nvPr>
        </p:nvSpPr>
        <p:spPr>
          <a:xfrm>
            <a:off x="626167" y="365125"/>
            <a:ext cx="10903223" cy="1325563"/>
          </a:xfrm>
        </p:spPr>
        <p:txBody>
          <a:bodyPr/>
          <a:lstStyle/>
          <a:p>
            <a:r>
              <a:rPr lang="en-US"/>
              <a:t>Click to edit master title style</a:t>
            </a:r>
          </a:p>
        </p:txBody>
      </p:sp>
      <p:sp>
        <p:nvSpPr>
          <p:cNvPr id="4" name="Date Placeholder 3">
            <a:extLst>
              <a:ext uri="{FF2B5EF4-FFF2-40B4-BE49-F238E27FC236}">
                <a16:creationId xmlns:a16="http://schemas.microsoft.com/office/drawing/2014/main" id="{65672C84-A87D-C24D-80FC-D0222DB2B426}"/>
              </a:ext>
            </a:extLst>
          </p:cNvPr>
          <p:cNvSpPr>
            <a:spLocks noGrp="1"/>
          </p:cNvSpPr>
          <p:nvPr>
            <p:ph type="dt" sz="half" idx="10"/>
          </p:nvPr>
        </p:nvSpPr>
        <p:spPr/>
        <p:txBody>
          <a:bodyPr/>
          <a:lstStyle/>
          <a:p>
            <a:fld id="{ECACE436-D340-5041-8B8C-35C63769F2FC}" type="datetimeFigureOut">
              <a:rPr lang="en-US" smtClean="0"/>
              <a:t>12/6/2024</a:t>
            </a:fld>
            <a:endParaRPr lang="en-US"/>
          </a:p>
        </p:txBody>
      </p:sp>
      <p:sp>
        <p:nvSpPr>
          <p:cNvPr id="5" name="Footer Placeholder 4">
            <a:extLst>
              <a:ext uri="{FF2B5EF4-FFF2-40B4-BE49-F238E27FC236}">
                <a16:creationId xmlns:a16="http://schemas.microsoft.com/office/drawing/2014/main" id="{C824F496-8901-074B-92BA-47FC5F4A0C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EC5AFD-6E1E-A34B-8058-0B5F16227B44}"/>
              </a:ext>
            </a:extLst>
          </p:cNvPr>
          <p:cNvSpPr>
            <a:spLocks noGrp="1"/>
          </p:cNvSpPr>
          <p:nvPr>
            <p:ph type="sldNum" sz="quarter" idx="12"/>
          </p:nvPr>
        </p:nvSpPr>
        <p:spPr/>
        <p:txBody>
          <a:bodyPr/>
          <a:lstStyle/>
          <a:p>
            <a:fld id="{36ADA0B0-CA1A-D640-ADB6-F09CCE1B7652}" type="slidenum">
              <a:rPr lang="en-US" smtClean="0"/>
              <a:t>‹#›</a:t>
            </a:fld>
            <a:endParaRPr lang="en-US"/>
          </a:p>
        </p:txBody>
      </p:sp>
      <p:sp>
        <p:nvSpPr>
          <p:cNvPr id="9" name="Content Placeholder 5">
            <a:extLst>
              <a:ext uri="{FF2B5EF4-FFF2-40B4-BE49-F238E27FC236}">
                <a16:creationId xmlns:a16="http://schemas.microsoft.com/office/drawing/2014/main" id="{E49591D6-CF2F-2C44-9CE9-0B2EF056FB29}"/>
              </a:ext>
            </a:extLst>
          </p:cNvPr>
          <p:cNvSpPr>
            <a:spLocks noGrp="1"/>
          </p:cNvSpPr>
          <p:nvPr>
            <p:ph sz="half" idx="2" hasCustomPrompt="1"/>
          </p:nvPr>
        </p:nvSpPr>
        <p:spPr>
          <a:xfrm>
            <a:off x="626168" y="1894115"/>
            <a:ext cx="5328318" cy="4079966"/>
          </a:xfrm>
        </p:spPr>
        <p:txBody>
          <a:bodyPr/>
          <a:lstStyle>
            <a:lvl1pPr marL="0" indent="0">
              <a:buNone/>
              <a:defRPr/>
            </a:lvl1pPr>
          </a:lstStyle>
          <a:p>
            <a:r>
              <a:rPr lang="en-US"/>
              <a:t>Click to add text</a:t>
            </a:r>
          </a:p>
        </p:txBody>
      </p:sp>
      <p:sp>
        <p:nvSpPr>
          <p:cNvPr id="15" name="Content Placeholder 5">
            <a:extLst>
              <a:ext uri="{FF2B5EF4-FFF2-40B4-BE49-F238E27FC236}">
                <a16:creationId xmlns:a16="http://schemas.microsoft.com/office/drawing/2014/main" id="{14C3D4F0-70F9-1B43-83DD-BDCE4E2B466B}"/>
              </a:ext>
            </a:extLst>
          </p:cNvPr>
          <p:cNvSpPr>
            <a:spLocks noGrp="1"/>
          </p:cNvSpPr>
          <p:nvPr>
            <p:ph sz="half" idx="14" hasCustomPrompt="1"/>
          </p:nvPr>
        </p:nvSpPr>
        <p:spPr>
          <a:xfrm>
            <a:off x="6210539" y="1894115"/>
            <a:ext cx="5328318" cy="4079966"/>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add text</a:t>
            </a:r>
          </a:p>
        </p:txBody>
      </p:sp>
      <p:sp>
        <p:nvSpPr>
          <p:cNvPr id="3" name="Rectangle 2">
            <a:extLst>
              <a:ext uri="{FF2B5EF4-FFF2-40B4-BE49-F238E27FC236}">
                <a16:creationId xmlns:a16="http://schemas.microsoft.com/office/drawing/2014/main" id="{4095148E-5CA2-F6CA-CFCF-A70A6BDB0D0A}"/>
              </a:ext>
            </a:extLst>
          </p:cNvPr>
          <p:cNvSpPr/>
          <p:nvPr userDrawn="1"/>
        </p:nvSpPr>
        <p:spPr>
          <a:xfrm>
            <a:off x="0" y="6733507"/>
            <a:ext cx="12192000" cy="1365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Logo, icon&#10;&#10;Description automatically generated">
            <a:extLst>
              <a:ext uri="{FF2B5EF4-FFF2-40B4-BE49-F238E27FC236}">
                <a16:creationId xmlns:a16="http://schemas.microsoft.com/office/drawing/2014/main" id="{1646E5B9-6B35-FFAB-9CCA-2A91C3EA7817}"/>
              </a:ext>
            </a:extLst>
          </p:cNvPr>
          <p:cNvPicPr>
            <a:picLocks noChangeAspect="1"/>
          </p:cNvPicPr>
          <p:nvPr userDrawn="1"/>
        </p:nvPicPr>
        <p:blipFill>
          <a:blip r:embed="rId2"/>
          <a:stretch>
            <a:fillRect/>
          </a:stretch>
        </p:blipFill>
        <p:spPr>
          <a:xfrm>
            <a:off x="222143" y="6233689"/>
            <a:ext cx="273285" cy="365126"/>
          </a:xfrm>
          <a:prstGeom prst="rect">
            <a:avLst/>
          </a:prstGeom>
        </p:spPr>
      </p:pic>
    </p:spTree>
    <p:extLst>
      <p:ext uri="{BB962C8B-B14F-4D97-AF65-F5344CB8AC3E}">
        <p14:creationId xmlns:p14="http://schemas.microsoft.com/office/powerpoint/2010/main" val="2601216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and Circle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F19FE-09A5-E949-B246-A797DA0A1A42}"/>
              </a:ext>
            </a:extLst>
          </p:cNvPr>
          <p:cNvSpPr>
            <a:spLocks noGrp="1"/>
          </p:cNvSpPr>
          <p:nvPr>
            <p:ph type="title" hasCustomPrompt="1"/>
          </p:nvPr>
        </p:nvSpPr>
        <p:spPr>
          <a:xfrm>
            <a:off x="626167" y="439267"/>
            <a:ext cx="5205673"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860FADCB-5E81-154B-A759-1628A12A3D08}"/>
              </a:ext>
            </a:extLst>
          </p:cNvPr>
          <p:cNvSpPr>
            <a:spLocks noGrp="1"/>
          </p:cNvSpPr>
          <p:nvPr>
            <p:ph idx="1"/>
          </p:nvPr>
        </p:nvSpPr>
        <p:spPr>
          <a:xfrm>
            <a:off x="626167" y="1899767"/>
            <a:ext cx="5205673" cy="416575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672C84-A87D-C24D-80FC-D0222DB2B426}"/>
              </a:ext>
            </a:extLst>
          </p:cNvPr>
          <p:cNvSpPr>
            <a:spLocks noGrp="1"/>
          </p:cNvSpPr>
          <p:nvPr>
            <p:ph type="dt" sz="half" idx="10"/>
          </p:nvPr>
        </p:nvSpPr>
        <p:spPr/>
        <p:txBody>
          <a:bodyPr/>
          <a:lstStyle/>
          <a:p>
            <a:fld id="{ECACE436-D340-5041-8B8C-35C63769F2FC}" type="datetimeFigureOut">
              <a:rPr lang="en-US" smtClean="0"/>
              <a:t>12/6/2024</a:t>
            </a:fld>
            <a:endParaRPr lang="en-US"/>
          </a:p>
        </p:txBody>
      </p:sp>
      <p:sp>
        <p:nvSpPr>
          <p:cNvPr id="5" name="Footer Placeholder 4">
            <a:extLst>
              <a:ext uri="{FF2B5EF4-FFF2-40B4-BE49-F238E27FC236}">
                <a16:creationId xmlns:a16="http://schemas.microsoft.com/office/drawing/2014/main" id="{C824F496-8901-074B-92BA-47FC5F4A0C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EC5AFD-6E1E-A34B-8058-0B5F16227B44}"/>
              </a:ext>
            </a:extLst>
          </p:cNvPr>
          <p:cNvSpPr>
            <a:spLocks noGrp="1"/>
          </p:cNvSpPr>
          <p:nvPr>
            <p:ph type="sldNum" sz="quarter" idx="12"/>
          </p:nvPr>
        </p:nvSpPr>
        <p:spPr/>
        <p:txBody>
          <a:bodyPr/>
          <a:lstStyle/>
          <a:p>
            <a:fld id="{36ADA0B0-CA1A-D640-ADB6-F09CCE1B7652}" type="slidenum">
              <a:rPr lang="en-US" smtClean="0"/>
              <a:t>‹#›</a:t>
            </a:fld>
            <a:endParaRPr lang="en-US"/>
          </a:p>
        </p:txBody>
      </p:sp>
      <p:sp>
        <p:nvSpPr>
          <p:cNvPr id="7" name="Picture Placeholder 8">
            <a:extLst>
              <a:ext uri="{FF2B5EF4-FFF2-40B4-BE49-F238E27FC236}">
                <a16:creationId xmlns:a16="http://schemas.microsoft.com/office/drawing/2014/main" id="{C4F27E85-32A4-3449-A7DE-264FB89982E6}"/>
              </a:ext>
            </a:extLst>
          </p:cNvPr>
          <p:cNvSpPr>
            <a:spLocks noGrp="1"/>
          </p:cNvSpPr>
          <p:nvPr>
            <p:ph type="pic" sz="quarter" idx="15"/>
          </p:nvPr>
        </p:nvSpPr>
        <p:spPr>
          <a:xfrm>
            <a:off x="6669983" y="935037"/>
            <a:ext cx="4895850" cy="4855464"/>
          </a:xfrm>
          <a:prstGeom prst="ellipse">
            <a:avLst/>
          </a:prstGeom>
        </p:spPr>
        <p:txBody>
          <a:bodyPr/>
          <a:lstStyle>
            <a:lvl1pPr marL="0" indent="0" algn="ctr">
              <a:buNone/>
              <a:defRPr/>
            </a:lvl1pPr>
          </a:lstStyle>
          <a:p>
            <a:endParaRPr lang="en-US"/>
          </a:p>
        </p:txBody>
      </p:sp>
      <p:sp>
        <p:nvSpPr>
          <p:cNvPr id="8" name="Rectangle 7">
            <a:extLst>
              <a:ext uri="{FF2B5EF4-FFF2-40B4-BE49-F238E27FC236}">
                <a16:creationId xmlns:a16="http://schemas.microsoft.com/office/drawing/2014/main" id="{0ABF1289-3B93-21F0-16E3-1D0E732C70C5}"/>
              </a:ext>
            </a:extLst>
          </p:cNvPr>
          <p:cNvSpPr/>
          <p:nvPr userDrawn="1"/>
        </p:nvSpPr>
        <p:spPr>
          <a:xfrm>
            <a:off x="0" y="6733507"/>
            <a:ext cx="12192000" cy="1365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Logo, icon&#10;&#10;Description automatically generated">
            <a:extLst>
              <a:ext uri="{FF2B5EF4-FFF2-40B4-BE49-F238E27FC236}">
                <a16:creationId xmlns:a16="http://schemas.microsoft.com/office/drawing/2014/main" id="{FFF9E291-2191-58C3-5135-B468D59715EA}"/>
              </a:ext>
            </a:extLst>
          </p:cNvPr>
          <p:cNvPicPr>
            <a:picLocks noChangeAspect="1"/>
          </p:cNvPicPr>
          <p:nvPr userDrawn="1"/>
        </p:nvPicPr>
        <p:blipFill>
          <a:blip r:embed="rId2"/>
          <a:stretch>
            <a:fillRect/>
          </a:stretch>
        </p:blipFill>
        <p:spPr>
          <a:xfrm>
            <a:off x="222143" y="6233689"/>
            <a:ext cx="273285" cy="365126"/>
          </a:xfrm>
          <a:prstGeom prst="rect">
            <a:avLst/>
          </a:prstGeom>
        </p:spPr>
      </p:pic>
    </p:spTree>
    <p:extLst>
      <p:ext uri="{BB962C8B-B14F-4D97-AF65-F5344CB8AC3E}">
        <p14:creationId xmlns:p14="http://schemas.microsoft.com/office/powerpoint/2010/main" val="13803121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and Circle Photo - light blue background">
    <p:bg>
      <p:bgPr>
        <a:solidFill>
          <a:schemeClr val="tx2">
            <a:alpha val="2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F19FE-09A5-E949-B246-A797DA0A1A42}"/>
              </a:ext>
            </a:extLst>
          </p:cNvPr>
          <p:cNvSpPr>
            <a:spLocks noGrp="1"/>
          </p:cNvSpPr>
          <p:nvPr>
            <p:ph type="title" hasCustomPrompt="1"/>
          </p:nvPr>
        </p:nvSpPr>
        <p:spPr>
          <a:xfrm>
            <a:off x="626167" y="439267"/>
            <a:ext cx="5205673"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860FADCB-5E81-154B-A759-1628A12A3D08}"/>
              </a:ext>
            </a:extLst>
          </p:cNvPr>
          <p:cNvSpPr>
            <a:spLocks noGrp="1"/>
          </p:cNvSpPr>
          <p:nvPr>
            <p:ph idx="1"/>
          </p:nvPr>
        </p:nvSpPr>
        <p:spPr>
          <a:xfrm>
            <a:off x="626167" y="1899767"/>
            <a:ext cx="5205673" cy="416575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672C84-A87D-C24D-80FC-D0222DB2B426}"/>
              </a:ext>
            </a:extLst>
          </p:cNvPr>
          <p:cNvSpPr>
            <a:spLocks noGrp="1"/>
          </p:cNvSpPr>
          <p:nvPr>
            <p:ph type="dt" sz="half" idx="10"/>
          </p:nvPr>
        </p:nvSpPr>
        <p:spPr/>
        <p:txBody>
          <a:bodyPr/>
          <a:lstStyle/>
          <a:p>
            <a:fld id="{ECACE436-D340-5041-8B8C-35C63769F2FC}" type="datetimeFigureOut">
              <a:rPr lang="en-US" smtClean="0"/>
              <a:t>12/6/2024</a:t>
            </a:fld>
            <a:endParaRPr lang="en-US"/>
          </a:p>
        </p:txBody>
      </p:sp>
      <p:sp>
        <p:nvSpPr>
          <p:cNvPr id="5" name="Footer Placeholder 4">
            <a:extLst>
              <a:ext uri="{FF2B5EF4-FFF2-40B4-BE49-F238E27FC236}">
                <a16:creationId xmlns:a16="http://schemas.microsoft.com/office/drawing/2014/main" id="{C824F496-8901-074B-92BA-47FC5F4A0C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EC5AFD-6E1E-A34B-8058-0B5F16227B44}"/>
              </a:ext>
            </a:extLst>
          </p:cNvPr>
          <p:cNvSpPr>
            <a:spLocks noGrp="1"/>
          </p:cNvSpPr>
          <p:nvPr>
            <p:ph type="sldNum" sz="quarter" idx="12"/>
          </p:nvPr>
        </p:nvSpPr>
        <p:spPr/>
        <p:txBody>
          <a:bodyPr/>
          <a:lstStyle/>
          <a:p>
            <a:fld id="{36ADA0B0-CA1A-D640-ADB6-F09CCE1B7652}" type="slidenum">
              <a:rPr lang="en-US" smtClean="0"/>
              <a:t>‹#›</a:t>
            </a:fld>
            <a:endParaRPr lang="en-US"/>
          </a:p>
        </p:txBody>
      </p:sp>
      <p:sp>
        <p:nvSpPr>
          <p:cNvPr id="7" name="Picture Placeholder 8">
            <a:extLst>
              <a:ext uri="{FF2B5EF4-FFF2-40B4-BE49-F238E27FC236}">
                <a16:creationId xmlns:a16="http://schemas.microsoft.com/office/drawing/2014/main" id="{C4F27E85-32A4-3449-A7DE-264FB89982E6}"/>
              </a:ext>
            </a:extLst>
          </p:cNvPr>
          <p:cNvSpPr>
            <a:spLocks noGrp="1"/>
          </p:cNvSpPr>
          <p:nvPr>
            <p:ph type="pic" sz="quarter" idx="15"/>
          </p:nvPr>
        </p:nvSpPr>
        <p:spPr>
          <a:xfrm>
            <a:off x="6669983" y="935037"/>
            <a:ext cx="4895850" cy="4855464"/>
          </a:xfrm>
          <a:prstGeom prst="ellipse">
            <a:avLst/>
          </a:prstGeom>
        </p:spPr>
        <p:txBody>
          <a:bodyPr/>
          <a:lstStyle>
            <a:lvl1pPr marL="0" indent="0" algn="ctr">
              <a:buNone/>
              <a:defRPr/>
            </a:lvl1pPr>
          </a:lstStyle>
          <a:p>
            <a:endParaRPr lang="en-US"/>
          </a:p>
        </p:txBody>
      </p:sp>
      <p:sp>
        <p:nvSpPr>
          <p:cNvPr id="8" name="Rectangle 7">
            <a:extLst>
              <a:ext uri="{FF2B5EF4-FFF2-40B4-BE49-F238E27FC236}">
                <a16:creationId xmlns:a16="http://schemas.microsoft.com/office/drawing/2014/main" id="{8E572741-1CD8-EBBA-B063-B9CDA55AF9EC}"/>
              </a:ext>
            </a:extLst>
          </p:cNvPr>
          <p:cNvSpPr/>
          <p:nvPr userDrawn="1"/>
        </p:nvSpPr>
        <p:spPr>
          <a:xfrm>
            <a:off x="0" y="6733507"/>
            <a:ext cx="12192000" cy="1365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Logo, icon&#10;&#10;Description automatically generated">
            <a:extLst>
              <a:ext uri="{FF2B5EF4-FFF2-40B4-BE49-F238E27FC236}">
                <a16:creationId xmlns:a16="http://schemas.microsoft.com/office/drawing/2014/main" id="{A0A514DF-FF6B-CF66-9271-9B1075C7CBBB}"/>
              </a:ext>
            </a:extLst>
          </p:cNvPr>
          <p:cNvPicPr>
            <a:picLocks noChangeAspect="1"/>
          </p:cNvPicPr>
          <p:nvPr userDrawn="1"/>
        </p:nvPicPr>
        <p:blipFill>
          <a:blip r:embed="rId2"/>
          <a:stretch>
            <a:fillRect/>
          </a:stretch>
        </p:blipFill>
        <p:spPr>
          <a:xfrm>
            <a:off x="222143" y="6233689"/>
            <a:ext cx="273285" cy="365126"/>
          </a:xfrm>
          <a:prstGeom prst="rect">
            <a:avLst/>
          </a:prstGeom>
        </p:spPr>
      </p:pic>
    </p:spTree>
    <p:extLst>
      <p:ext uri="{BB962C8B-B14F-4D97-AF65-F5344CB8AC3E}">
        <p14:creationId xmlns:p14="http://schemas.microsoft.com/office/powerpoint/2010/main" val="26995552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and Photo on lef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81E4D8E6-DD08-2B49-8CDC-E2E3A6147BB7}"/>
              </a:ext>
            </a:extLst>
          </p:cNvPr>
          <p:cNvSpPr>
            <a:spLocks noGrp="1"/>
          </p:cNvSpPr>
          <p:nvPr>
            <p:ph type="pic" sz="quarter" idx="13"/>
          </p:nvPr>
        </p:nvSpPr>
        <p:spPr>
          <a:xfrm>
            <a:off x="0" y="0"/>
            <a:ext cx="5049838" cy="6858000"/>
          </a:xfrm>
          <a:solidFill>
            <a:schemeClr val="bg2"/>
          </a:solidFill>
        </p:spPr>
        <p:txBody>
          <a:bodyPr/>
          <a:lstStyle/>
          <a:p>
            <a:endParaRPr lang="en-US"/>
          </a:p>
        </p:txBody>
      </p:sp>
      <p:sp>
        <p:nvSpPr>
          <p:cNvPr id="2" name="Title 1">
            <a:extLst>
              <a:ext uri="{FF2B5EF4-FFF2-40B4-BE49-F238E27FC236}">
                <a16:creationId xmlns:a16="http://schemas.microsoft.com/office/drawing/2014/main" id="{E05F19FE-09A5-E949-B246-A797DA0A1A42}"/>
              </a:ext>
            </a:extLst>
          </p:cNvPr>
          <p:cNvSpPr>
            <a:spLocks noGrp="1"/>
          </p:cNvSpPr>
          <p:nvPr>
            <p:ph type="title" hasCustomPrompt="1"/>
          </p:nvPr>
        </p:nvSpPr>
        <p:spPr>
          <a:xfrm>
            <a:off x="6056243" y="1119636"/>
            <a:ext cx="5115339" cy="1699073"/>
          </a:xfrm>
        </p:spPr>
        <p:txBody>
          <a:bodyPr anchor="t"/>
          <a:lstStyle>
            <a:lvl1pPr>
              <a:lnSpc>
                <a:spcPts val="5000"/>
              </a:lnSpc>
              <a:defRPr/>
            </a:lvl1pPr>
          </a:lstStyle>
          <a:p>
            <a:r>
              <a:rPr lang="en-US"/>
              <a:t>Click to edit master title style</a:t>
            </a:r>
          </a:p>
        </p:txBody>
      </p:sp>
      <p:sp>
        <p:nvSpPr>
          <p:cNvPr id="3" name="Content Placeholder 2">
            <a:extLst>
              <a:ext uri="{FF2B5EF4-FFF2-40B4-BE49-F238E27FC236}">
                <a16:creationId xmlns:a16="http://schemas.microsoft.com/office/drawing/2014/main" id="{860FADCB-5E81-154B-A759-1628A12A3D08}"/>
              </a:ext>
            </a:extLst>
          </p:cNvPr>
          <p:cNvSpPr>
            <a:spLocks noGrp="1"/>
          </p:cNvSpPr>
          <p:nvPr>
            <p:ph idx="1"/>
          </p:nvPr>
        </p:nvSpPr>
        <p:spPr>
          <a:xfrm>
            <a:off x="6056244" y="2902226"/>
            <a:ext cx="5115340" cy="2782958"/>
          </a:xfrm>
        </p:spPr>
        <p:txBody>
          <a:bodyPr>
            <a:normAutofit/>
          </a:bodyPr>
          <a:lstStyle>
            <a:lvl1pPr marL="0" indent="0">
              <a:lnSpc>
                <a:spcPct val="100000"/>
              </a:lnSpc>
              <a:buNone/>
              <a:defRPr sz="1200"/>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a:t>Edit Master text styles</a:t>
            </a:r>
          </a:p>
        </p:txBody>
      </p:sp>
      <p:sp>
        <p:nvSpPr>
          <p:cNvPr id="4" name="Date Placeholder 3">
            <a:extLst>
              <a:ext uri="{FF2B5EF4-FFF2-40B4-BE49-F238E27FC236}">
                <a16:creationId xmlns:a16="http://schemas.microsoft.com/office/drawing/2014/main" id="{65672C84-A87D-C24D-80FC-D0222DB2B426}"/>
              </a:ext>
            </a:extLst>
          </p:cNvPr>
          <p:cNvSpPr>
            <a:spLocks noGrp="1"/>
          </p:cNvSpPr>
          <p:nvPr>
            <p:ph type="dt" sz="half" idx="10"/>
          </p:nvPr>
        </p:nvSpPr>
        <p:spPr/>
        <p:txBody>
          <a:bodyPr/>
          <a:lstStyle/>
          <a:p>
            <a:fld id="{ECACE436-D340-5041-8B8C-35C63769F2FC}" type="datetimeFigureOut">
              <a:rPr lang="en-US" smtClean="0"/>
              <a:t>12/6/2024</a:t>
            </a:fld>
            <a:endParaRPr lang="en-US"/>
          </a:p>
        </p:txBody>
      </p:sp>
      <p:sp>
        <p:nvSpPr>
          <p:cNvPr id="5" name="Footer Placeholder 4">
            <a:extLst>
              <a:ext uri="{FF2B5EF4-FFF2-40B4-BE49-F238E27FC236}">
                <a16:creationId xmlns:a16="http://schemas.microsoft.com/office/drawing/2014/main" id="{C824F496-8901-074B-92BA-47FC5F4A0C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EC5AFD-6E1E-A34B-8058-0B5F16227B44}"/>
              </a:ext>
            </a:extLst>
          </p:cNvPr>
          <p:cNvSpPr>
            <a:spLocks noGrp="1"/>
          </p:cNvSpPr>
          <p:nvPr>
            <p:ph type="sldNum" sz="quarter" idx="12"/>
          </p:nvPr>
        </p:nvSpPr>
        <p:spPr/>
        <p:txBody>
          <a:bodyPr/>
          <a:lstStyle/>
          <a:p>
            <a:fld id="{36ADA0B0-CA1A-D640-ADB6-F09CCE1B7652}" type="slidenum">
              <a:rPr lang="en-US" smtClean="0"/>
              <a:t>‹#›</a:t>
            </a:fld>
            <a:endParaRPr lang="en-US"/>
          </a:p>
        </p:txBody>
      </p:sp>
      <p:sp>
        <p:nvSpPr>
          <p:cNvPr id="7" name="Rectangle 6">
            <a:extLst>
              <a:ext uri="{FF2B5EF4-FFF2-40B4-BE49-F238E27FC236}">
                <a16:creationId xmlns:a16="http://schemas.microsoft.com/office/drawing/2014/main" id="{AF4C8495-B16B-29F9-9689-9AE05E305387}"/>
              </a:ext>
            </a:extLst>
          </p:cNvPr>
          <p:cNvSpPr/>
          <p:nvPr userDrawn="1"/>
        </p:nvSpPr>
        <p:spPr>
          <a:xfrm>
            <a:off x="0" y="6733507"/>
            <a:ext cx="12192000" cy="1365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240626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and Photo on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F19FE-09A5-E949-B246-A797DA0A1A42}"/>
              </a:ext>
            </a:extLst>
          </p:cNvPr>
          <p:cNvSpPr>
            <a:spLocks noGrp="1"/>
          </p:cNvSpPr>
          <p:nvPr>
            <p:ph type="title" hasCustomPrompt="1"/>
          </p:nvPr>
        </p:nvSpPr>
        <p:spPr>
          <a:xfrm>
            <a:off x="757458" y="1119636"/>
            <a:ext cx="5115340" cy="1699073"/>
          </a:xfrm>
        </p:spPr>
        <p:txBody>
          <a:bodyPr anchor="t"/>
          <a:lstStyle>
            <a:lvl1pPr>
              <a:lnSpc>
                <a:spcPts val="5000"/>
              </a:lnSpc>
              <a:defRPr/>
            </a:lvl1pPr>
          </a:lstStyle>
          <a:p>
            <a:r>
              <a:rPr lang="en-US"/>
              <a:t>Click to edit master title style</a:t>
            </a:r>
          </a:p>
        </p:txBody>
      </p:sp>
      <p:sp>
        <p:nvSpPr>
          <p:cNvPr id="3" name="Content Placeholder 2">
            <a:extLst>
              <a:ext uri="{FF2B5EF4-FFF2-40B4-BE49-F238E27FC236}">
                <a16:creationId xmlns:a16="http://schemas.microsoft.com/office/drawing/2014/main" id="{860FADCB-5E81-154B-A759-1628A12A3D08}"/>
              </a:ext>
            </a:extLst>
          </p:cNvPr>
          <p:cNvSpPr>
            <a:spLocks noGrp="1"/>
          </p:cNvSpPr>
          <p:nvPr>
            <p:ph idx="1"/>
          </p:nvPr>
        </p:nvSpPr>
        <p:spPr>
          <a:xfrm>
            <a:off x="757458" y="2902226"/>
            <a:ext cx="5115340" cy="2782958"/>
          </a:xfrm>
        </p:spPr>
        <p:txBody>
          <a:bodyPr>
            <a:normAutofit/>
          </a:bodyPr>
          <a:lstStyle>
            <a:lvl1pPr marL="0" indent="0">
              <a:lnSpc>
                <a:spcPct val="100000"/>
              </a:lnSpc>
              <a:buNone/>
              <a:defRPr sz="1200"/>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a:t>Edit Master text styles</a:t>
            </a:r>
          </a:p>
        </p:txBody>
      </p:sp>
      <p:sp>
        <p:nvSpPr>
          <p:cNvPr id="4" name="Date Placeholder 3">
            <a:extLst>
              <a:ext uri="{FF2B5EF4-FFF2-40B4-BE49-F238E27FC236}">
                <a16:creationId xmlns:a16="http://schemas.microsoft.com/office/drawing/2014/main" id="{65672C84-A87D-C24D-80FC-D0222DB2B426}"/>
              </a:ext>
            </a:extLst>
          </p:cNvPr>
          <p:cNvSpPr>
            <a:spLocks noGrp="1"/>
          </p:cNvSpPr>
          <p:nvPr>
            <p:ph type="dt" sz="half" idx="10"/>
          </p:nvPr>
        </p:nvSpPr>
        <p:spPr/>
        <p:txBody>
          <a:bodyPr/>
          <a:lstStyle/>
          <a:p>
            <a:fld id="{ECACE436-D340-5041-8B8C-35C63769F2FC}" type="datetimeFigureOut">
              <a:rPr lang="en-US" smtClean="0"/>
              <a:t>12/6/2024</a:t>
            </a:fld>
            <a:endParaRPr lang="en-US"/>
          </a:p>
        </p:txBody>
      </p:sp>
      <p:sp>
        <p:nvSpPr>
          <p:cNvPr id="5" name="Footer Placeholder 4">
            <a:extLst>
              <a:ext uri="{FF2B5EF4-FFF2-40B4-BE49-F238E27FC236}">
                <a16:creationId xmlns:a16="http://schemas.microsoft.com/office/drawing/2014/main" id="{C824F496-8901-074B-92BA-47FC5F4A0C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EC5AFD-6E1E-A34B-8058-0B5F16227B44}"/>
              </a:ext>
            </a:extLst>
          </p:cNvPr>
          <p:cNvSpPr>
            <a:spLocks noGrp="1"/>
          </p:cNvSpPr>
          <p:nvPr>
            <p:ph type="sldNum" sz="quarter" idx="12"/>
          </p:nvPr>
        </p:nvSpPr>
        <p:spPr/>
        <p:txBody>
          <a:bodyPr/>
          <a:lstStyle/>
          <a:p>
            <a:fld id="{36ADA0B0-CA1A-D640-ADB6-F09CCE1B7652}" type="slidenum">
              <a:rPr lang="en-US" smtClean="0"/>
              <a:t>‹#›</a:t>
            </a:fld>
            <a:endParaRPr lang="en-US"/>
          </a:p>
        </p:txBody>
      </p:sp>
      <p:sp>
        <p:nvSpPr>
          <p:cNvPr id="10" name="Picture Placeholder 9">
            <a:extLst>
              <a:ext uri="{FF2B5EF4-FFF2-40B4-BE49-F238E27FC236}">
                <a16:creationId xmlns:a16="http://schemas.microsoft.com/office/drawing/2014/main" id="{81E4D8E6-DD08-2B49-8CDC-E2E3A6147BB7}"/>
              </a:ext>
            </a:extLst>
          </p:cNvPr>
          <p:cNvSpPr>
            <a:spLocks noGrp="1"/>
          </p:cNvSpPr>
          <p:nvPr>
            <p:ph type="pic" sz="quarter" idx="13"/>
          </p:nvPr>
        </p:nvSpPr>
        <p:spPr>
          <a:xfrm>
            <a:off x="6624320" y="0"/>
            <a:ext cx="5567680" cy="6858000"/>
          </a:xfrm>
          <a:solidFill>
            <a:schemeClr val="bg2"/>
          </a:solidFill>
        </p:spPr>
        <p:txBody>
          <a:bodyPr/>
          <a:lstStyle/>
          <a:p>
            <a:endParaRPr lang="en-US"/>
          </a:p>
        </p:txBody>
      </p:sp>
      <p:sp>
        <p:nvSpPr>
          <p:cNvPr id="7" name="Rectangle 6">
            <a:extLst>
              <a:ext uri="{FF2B5EF4-FFF2-40B4-BE49-F238E27FC236}">
                <a16:creationId xmlns:a16="http://schemas.microsoft.com/office/drawing/2014/main" id="{53CE35DB-B015-360F-7952-866A67437C0C}"/>
              </a:ext>
            </a:extLst>
          </p:cNvPr>
          <p:cNvSpPr/>
          <p:nvPr userDrawn="1"/>
        </p:nvSpPr>
        <p:spPr>
          <a:xfrm>
            <a:off x="0" y="6733507"/>
            <a:ext cx="12192000" cy="1365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Logo, icon&#10;&#10;Description automatically generated">
            <a:extLst>
              <a:ext uri="{FF2B5EF4-FFF2-40B4-BE49-F238E27FC236}">
                <a16:creationId xmlns:a16="http://schemas.microsoft.com/office/drawing/2014/main" id="{1CCC5704-00A9-F36F-5F57-829077BF5310}"/>
              </a:ext>
            </a:extLst>
          </p:cNvPr>
          <p:cNvPicPr>
            <a:picLocks noChangeAspect="1"/>
          </p:cNvPicPr>
          <p:nvPr userDrawn="1"/>
        </p:nvPicPr>
        <p:blipFill>
          <a:blip r:embed="rId2"/>
          <a:stretch>
            <a:fillRect/>
          </a:stretch>
        </p:blipFill>
        <p:spPr>
          <a:xfrm>
            <a:off x="222143" y="6233689"/>
            <a:ext cx="273285" cy="365126"/>
          </a:xfrm>
          <a:prstGeom prst="rect">
            <a:avLst/>
          </a:prstGeom>
        </p:spPr>
      </p:pic>
    </p:spTree>
    <p:extLst>
      <p:ext uri="{BB962C8B-B14F-4D97-AF65-F5344CB8AC3E}">
        <p14:creationId xmlns:p14="http://schemas.microsoft.com/office/powerpoint/2010/main" val="38144941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Two Colum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CF77ED3-3499-E94C-9D7B-121D19FB2B83}"/>
              </a:ext>
            </a:extLst>
          </p:cNvPr>
          <p:cNvSpPr/>
          <p:nvPr userDrawn="1"/>
        </p:nvSpPr>
        <p:spPr>
          <a:xfrm>
            <a:off x="0" y="0"/>
            <a:ext cx="5406887"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05F19FE-09A5-E949-B246-A797DA0A1A42}"/>
              </a:ext>
            </a:extLst>
          </p:cNvPr>
          <p:cNvSpPr>
            <a:spLocks noGrp="1"/>
          </p:cNvSpPr>
          <p:nvPr>
            <p:ph type="title" hasCustomPrompt="1"/>
          </p:nvPr>
        </p:nvSpPr>
        <p:spPr>
          <a:xfrm>
            <a:off x="705680" y="1358175"/>
            <a:ext cx="3985591" cy="1699073"/>
          </a:xfrm>
        </p:spPr>
        <p:txBody>
          <a:bodyPr anchor="t"/>
          <a:lstStyle>
            <a:lvl1pPr>
              <a:lnSpc>
                <a:spcPts val="5000"/>
              </a:lnSpc>
              <a:defRPr>
                <a:solidFill>
                  <a:schemeClr val="accent2"/>
                </a:solidFill>
              </a:defRPr>
            </a:lvl1pPr>
          </a:lstStyle>
          <a:p>
            <a:r>
              <a:rPr lang="en-US"/>
              <a:t>Click to edit </a:t>
            </a:r>
            <a:br>
              <a:rPr lang="en-US"/>
            </a:br>
            <a:r>
              <a:rPr lang="en-US"/>
              <a:t>title style</a:t>
            </a:r>
          </a:p>
        </p:txBody>
      </p:sp>
      <p:sp>
        <p:nvSpPr>
          <p:cNvPr id="3" name="Content Placeholder 2">
            <a:extLst>
              <a:ext uri="{FF2B5EF4-FFF2-40B4-BE49-F238E27FC236}">
                <a16:creationId xmlns:a16="http://schemas.microsoft.com/office/drawing/2014/main" id="{860FADCB-5E81-154B-A759-1628A12A3D08}"/>
              </a:ext>
            </a:extLst>
          </p:cNvPr>
          <p:cNvSpPr>
            <a:spLocks noGrp="1"/>
          </p:cNvSpPr>
          <p:nvPr>
            <p:ph idx="1"/>
          </p:nvPr>
        </p:nvSpPr>
        <p:spPr>
          <a:xfrm>
            <a:off x="705680" y="3140765"/>
            <a:ext cx="3985591" cy="2425148"/>
          </a:xfrm>
        </p:spPr>
        <p:txBody>
          <a:bodyPr>
            <a:normAutofit/>
          </a:bodyPr>
          <a:lstStyle>
            <a:lvl1pPr marL="0" indent="0">
              <a:lnSpc>
                <a:spcPct val="100000"/>
              </a:lnSpc>
              <a:buNone/>
              <a:defRPr sz="1200">
                <a:solidFill>
                  <a:schemeClr val="bg1"/>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a:t>Edit Master text styles</a:t>
            </a:r>
          </a:p>
        </p:txBody>
      </p:sp>
      <p:sp>
        <p:nvSpPr>
          <p:cNvPr id="4" name="Date Placeholder 3">
            <a:extLst>
              <a:ext uri="{FF2B5EF4-FFF2-40B4-BE49-F238E27FC236}">
                <a16:creationId xmlns:a16="http://schemas.microsoft.com/office/drawing/2014/main" id="{65672C84-A87D-C24D-80FC-D0222DB2B426}"/>
              </a:ext>
            </a:extLst>
          </p:cNvPr>
          <p:cNvSpPr>
            <a:spLocks noGrp="1"/>
          </p:cNvSpPr>
          <p:nvPr>
            <p:ph type="dt" sz="half" idx="10"/>
          </p:nvPr>
        </p:nvSpPr>
        <p:spPr/>
        <p:txBody>
          <a:bodyPr/>
          <a:lstStyle/>
          <a:p>
            <a:fld id="{ECACE436-D340-5041-8B8C-35C63769F2FC}" type="datetimeFigureOut">
              <a:rPr lang="en-US" smtClean="0"/>
              <a:t>12/6/2024</a:t>
            </a:fld>
            <a:endParaRPr lang="en-US"/>
          </a:p>
        </p:txBody>
      </p:sp>
      <p:sp>
        <p:nvSpPr>
          <p:cNvPr id="5" name="Footer Placeholder 4">
            <a:extLst>
              <a:ext uri="{FF2B5EF4-FFF2-40B4-BE49-F238E27FC236}">
                <a16:creationId xmlns:a16="http://schemas.microsoft.com/office/drawing/2014/main" id="{C824F496-8901-074B-92BA-47FC5F4A0C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EC5AFD-6E1E-A34B-8058-0B5F16227B44}"/>
              </a:ext>
            </a:extLst>
          </p:cNvPr>
          <p:cNvSpPr>
            <a:spLocks noGrp="1"/>
          </p:cNvSpPr>
          <p:nvPr>
            <p:ph type="sldNum" sz="quarter" idx="12"/>
          </p:nvPr>
        </p:nvSpPr>
        <p:spPr/>
        <p:txBody>
          <a:bodyPr/>
          <a:lstStyle/>
          <a:p>
            <a:fld id="{36ADA0B0-CA1A-D640-ADB6-F09CCE1B7652}" type="slidenum">
              <a:rPr lang="en-US" smtClean="0"/>
              <a:t>‹#›</a:t>
            </a:fld>
            <a:endParaRPr lang="en-US"/>
          </a:p>
        </p:txBody>
      </p:sp>
    </p:spTree>
    <p:extLst>
      <p:ext uri="{BB962C8B-B14F-4D97-AF65-F5344CB8AC3E}">
        <p14:creationId xmlns:p14="http://schemas.microsoft.com/office/powerpoint/2010/main" val="18960070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ntent Two Colum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CF77ED3-3499-E94C-9D7B-121D19FB2B83}"/>
              </a:ext>
            </a:extLst>
          </p:cNvPr>
          <p:cNvSpPr/>
          <p:nvPr userDrawn="1"/>
        </p:nvSpPr>
        <p:spPr>
          <a:xfrm>
            <a:off x="0" y="0"/>
            <a:ext cx="5406887"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05F19FE-09A5-E949-B246-A797DA0A1A42}"/>
              </a:ext>
            </a:extLst>
          </p:cNvPr>
          <p:cNvSpPr>
            <a:spLocks noGrp="1"/>
          </p:cNvSpPr>
          <p:nvPr>
            <p:ph type="title" hasCustomPrompt="1"/>
          </p:nvPr>
        </p:nvSpPr>
        <p:spPr>
          <a:xfrm>
            <a:off x="705680" y="1358175"/>
            <a:ext cx="3985591" cy="1699073"/>
          </a:xfrm>
        </p:spPr>
        <p:txBody>
          <a:bodyPr anchor="t"/>
          <a:lstStyle>
            <a:lvl1pPr>
              <a:lnSpc>
                <a:spcPts val="5000"/>
              </a:lnSpc>
              <a:defRPr>
                <a:solidFill>
                  <a:schemeClr val="accent2"/>
                </a:solidFill>
              </a:defRPr>
            </a:lvl1pPr>
          </a:lstStyle>
          <a:p>
            <a:r>
              <a:rPr lang="en-US"/>
              <a:t>Click to edit </a:t>
            </a:r>
            <a:br>
              <a:rPr lang="en-US"/>
            </a:br>
            <a:r>
              <a:rPr lang="en-US"/>
              <a:t>title style</a:t>
            </a:r>
          </a:p>
        </p:txBody>
      </p:sp>
      <p:sp>
        <p:nvSpPr>
          <p:cNvPr id="3" name="Content Placeholder 2">
            <a:extLst>
              <a:ext uri="{FF2B5EF4-FFF2-40B4-BE49-F238E27FC236}">
                <a16:creationId xmlns:a16="http://schemas.microsoft.com/office/drawing/2014/main" id="{860FADCB-5E81-154B-A759-1628A12A3D08}"/>
              </a:ext>
            </a:extLst>
          </p:cNvPr>
          <p:cNvSpPr>
            <a:spLocks noGrp="1"/>
          </p:cNvSpPr>
          <p:nvPr>
            <p:ph idx="1"/>
          </p:nvPr>
        </p:nvSpPr>
        <p:spPr>
          <a:xfrm>
            <a:off x="705680" y="3140765"/>
            <a:ext cx="3985591" cy="2425148"/>
          </a:xfrm>
        </p:spPr>
        <p:txBody>
          <a:bodyPr>
            <a:normAutofit/>
          </a:bodyPr>
          <a:lstStyle>
            <a:lvl1pPr marL="0" indent="0">
              <a:lnSpc>
                <a:spcPct val="100000"/>
              </a:lnSpc>
              <a:buNone/>
              <a:defRPr sz="1200">
                <a:solidFill>
                  <a:schemeClr val="bg1"/>
                </a:solidFill>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en-US"/>
              <a:t>Edit Master text styles</a:t>
            </a:r>
          </a:p>
        </p:txBody>
      </p:sp>
      <p:sp>
        <p:nvSpPr>
          <p:cNvPr id="4" name="Date Placeholder 3">
            <a:extLst>
              <a:ext uri="{FF2B5EF4-FFF2-40B4-BE49-F238E27FC236}">
                <a16:creationId xmlns:a16="http://schemas.microsoft.com/office/drawing/2014/main" id="{65672C84-A87D-C24D-80FC-D0222DB2B426}"/>
              </a:ext>
            </a:extLst>
          </p:cNvPr>
          <p:cNvSpPr>
            <a:spLocks noGrp="1"/>
          </p:cNvSpPr>
          <p:nvPr>
            <p:ph type="dt" sz="half" idx="10"/>
          </p:nvPr>
        </p:nvSpPr>
        <p:spPr/>
        <p:txBody>
          <a:bodyPr/>
          <a:lstStyle/>
          <a:p>
            <a:fld id="{ECACE436-D340-5041-8B8C-35C63769F2FC}" type="datetimeFigureOut">
              <a:rPr lang="en-US" smtClean="0"/>
              <a:t>12/6/2024</a:t>
            </a:fld>
            <a:endParaRPr lang="en-US"/>
          </a:p>
        </p:txBody>
      </p:sp>
      <p:sp>
        <p:nvSpPr>
          <p:cNvPr id="5" name="Footer Placeholder 4">
            <a:extLst>
              <a:ext uri="{FF2B5EF4-FFF2-40B4-BE49-F238E27FC236}">
                <a16:creationId xmlns:a16="http://schemas.microsoft.com/office/drawing/2014/main" id="{C824F496-8901-074B-92BA-47FC5F4A0C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EC5AFD-6E1E-A34B-8058-0B5F16227B44}"/>
              </a:ext>
            </a:extLst>
          </p:cNvPr>
          <p:cNvSpPr>
            <a:spLocks noGrp="1"/>
          </p:cNvSpPr>
          <p:nvPr>
            <p:ph type="sldNum" sz="quarter" idx="12"/>
          </p:nvPr>
        </p:nvSpPr>
        <p:spPr/>
        <p:txBody>
          <a:bodyPr/>
          <a:lstStyle/>
          <a:p>
            <a:fld id="{36ADA0B0-CA1A-D640-ADB6-F09CCE1B7652}" type="slidenum">
              <a:rPr lang="en-US" smtClean="0"/>
              <a:t>‹#›</a:t>
            </a:fld>
            <a:endParaRPr lang="en-US"/>
          </a:p>
        </p:txBody>
      </p:sp>
    </p:spTree>
    <p:extLst>
      <p:ext uri="{BB962C8B-B14F-4D97-AF65-F5344CB8AC3E}">
        <p14:creationId xmlns:p14="http://schemas.microsoft.com/office/powerpoint/2010/main" val="32280241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Medium Heavy Conten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DBAF54-0716-1E4E-BBDE-B85E566631C9}"/>
              </a:ext>
            </a:extLst>
          </p:cNvPr>
          <p:cNvSpPr>
            <a:spLocks noGrp="1"/>
          </p:cNvSpPr>
          <p:nvPr>
            <p:ph type="dt" sz="half" idx="10"/>
          </p:nvPr>
        </p:nvSpPr>
        <p:spPr/>
        <p:txBody>
          <a:bodyPr/>
          <a:lstStyle/>
          <a:p>
            <a:fld id="{ECACE436-D340-5041-8B8C-35C63769F2FC}" type="datetimeFigureOut">
              <a:rPr lang="en-US" smtClean="0"/>
              <a:t>12/6/2024</a:t>
            </a:fld>
            <a:endParaRPr lang="en-US"/>
          </a:p>
        </p:txBody>
      </p:sp>
      <p:sp>
        <p:nvSpPr>
          <p:cNvPr id="3" name="Footer Placeholder 2">
            <a:extLst>
              <a:ext uri="{FF2B5EF4-FFF2-40B4-BE49-F238E27FC236}">
                <a16:creationId xmlns:a16="http://schemas.microsoft.com/office/drawing/2014/main" id="{E4A9B159-9E7C-C045-AC5B-E78ECE3D990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E3F796B-0655-D641-935C-5AB7405C817A}"/>
              </a:ext>
            </a:extLst>
          </p:cNvPr>
          <p:cNvSpPr>
            <a:spLocks noGrp="1"/>
          </p:cNvSpPr>
          <p:nvPr>
            <p:ph type="sldNum" sz="quarter" idx="12"/>
          </p:nvPr>
        </p:nvSpPr>
        <p:spPr/>
        <p:txBody>
          <a:bodyPr/>
          <a:lstStyle/>
          <a:p>
            <a:fld id="{36ADA0B0-CA1A-D640-ADB6-F09CCE1B7652}" type="slidenum">
              <a:rPr lang="en-US" smtClean="0"/>
              <a:t>‹#›</a:t>
            </a:fld>
            <a:endParaRPr lang="en-US"/>
          </a:p>
        </p:txBody>
      </p:sp>
      <p:sp>
        <p:nvSpPr>
          <p:cNvPr id="7" name="Title 1">
            <a:extLst>
              <a:ext uri="{FF2B5EF4-FFF2-40B4-BE49-F238E27FC236}">
                <a16:creationId xmlns:a16="http://schemas.microsoft.com/office/drawing/2014/main" id="{C9FCFE15-0644-234E-96F1-E18E776CDC6E}"/>
              </a:ext>
            </a:extLst>
          </p:cNvPr>
          <p:cNvSpPr>
            <a:spLocks noGrp="1"/>
          </p:cNvSpPr>
          <p:nvPr>
            <p:ph type="title"/>
          </p:nvPr>
        </p:nvSpPr>
        <p:spPr>
          <a:xfrm>
            <a:off x="868680" y="750147"/>
            <a:ext cx="3494362" cy="4930986"/>
          </a:xfrm>
        </p:spPr>
        <p:txBody>
          <a:bodyPr>
            <a:normAutofit/>
          </a:bodyPr>
          <a:lstStyle>
            <a:lvl1pPr>
              <a:defRPr>
                <a:solidFill>
                  <a:schemeClr val="accent2"/>
                </a:solidFill>
              </a:defRPr>
            </a:lvl1pPr>
          </a:lstStyle>
          <a:p>
            <a:pPr algn="r"/>
            <a:endParaRPr lang="en-US">
              <a:solidFill>
                <a:schemeClr val="accent1"/>
              </a:solidFill>
            </a:endParaRPr>
          </a:p>
        </p:txBody>
      </p:sp>
      <p:sp>
        <p:nvSpPr>
          <p:cNvPr id="10" name="Content Placeholder 3">
            <a:extLst>
              <a:ext uri="{FF2B5EF4-FFF2-40B4-BE49-F238E27FC236}">
                <a16:creationId xmlns:a16="http://schemas.microsoft.com/office/drawing/2014/main" id="{15975A31-FE40-A741-A24B-E9182E5591AE}"/>
              </a:ext>
            </a:extLst>
          </p:cNvPr>
          <p:cNvSpPr>
            <a:spLocks noGrp="1"/>
          </p:cNvSpPr>
          <p:nvPr>
            <p:ph sz="half" idx="2"/>
          </p:nvPr>
        </p:nvSpPr>
        <p:spPr>
          <a:xfrm>
            <a:off x="5006510" y="750147"/>
            <a:ext cx="6250940" cy="4930987"/>
          </a:xfrm>
        </p:spPr>
        <p:txBody>
          <a:bodyPr anchor="ctr">
            <a:normAutofit/>
          </a:bodyPr>
          <a:lstStyle>
            <a:lvl1pPr marL="0" indent="0">
              <a:buNone/>
              <a:defRPr/>
            </a:lvl1pPr>
          </a:lstStyle>
          <a:p>
            <a:endParaRPr lang="en-US" sz="2000"/>
          </a:p>
        </p:txBody>
      </p:sp>
      <p:cxnSp>
        <p:nvCxnSpPr>
          <p:cNvPr id="12" name="Straight Connector 11">
            <a:extLst>
              <a:ext uri="{FF2B5EF4-FFF2-40B4-BE49-F238E27FC236}">
                <a16:creationId xmlns:a16="http://schemas.microsoft.com/office/drawing/2014/main" id="{0D0972D4-35BD-4B43-B676-9E7D4D31C255}"/>
              </a:ext>
            </a:extLst>
          </p:cNvPr>
          <p:cNvCxnSpPr/>
          <p:nvPr userDrawn="1"/>
        </p:nvCxnSpPr>
        <p:spPr>
          <a:xfrm>
            <a:off x="4683760" y="1463040"/>
            <a:ext cx="0" cy="3584448"/>
          </a:xfrm>
          <a:prstGeom prst="line">
            <a:avLst/>
          </a:prstGeom>
          <a:ln w="38100">
            <a:solidFill>
              <a:schemeClr val="accent2"/>
            </a:solidFill>
          </a:ln>
        </p:spPr>
        <p:style>
          <a:lnRef idx="1">
            <a:schemeClr val="dk1"/>
          </a:lnRef>
          <a:fillRef idx="0">
            <a:schemeClr val="dk1"/>
          </a:fillRef>
          <a:effectRef idx="0">
            <a:schemeClr val="dk1"/>
          </a:effectRef>
          <a:fontRef idx="minor">
            <a:schemeClr val="tx1"/>
          </a:fontRef>
        </p:style>
      </p:cxnSp>
      <p:sp>
        <p:nvSpPr>
          <p:cNvPr id="5" name="Rectangle 4">
            <a:extLst>
              <a:ext uri="{FF2B5EF4-FFF2-40B4-BE49-F238E27FC236}">
                <a16:creationId xmlns:a16="http://schemas.microsoft.com/office/drawing/2014/main" id="{3CEF721B-FEAE-A96B-AB2A-B84332C9F7CB}"/>
              </a:ext>
            </a:extLst>
          </p:cNvPr>
          <p:cNvSpPr/>
          <p:nvPr userDrawn="1"/>
        </p:nvSpPr>
        <p:spPr>
          <a:xfrm>
            <a:off x="0" y="6733507"/>
            <a:ext cx="12192000" cy="1365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Logo, icon&#10;&#10;Description automatically generated">
            <a:extLst>
              <a:ext uri="{FF2B5EF4-FFF2-40B4-BE49-F238E27FC236}">
                <a16:creationId xmlns:a16="http://schemas.microsoft.com/office/drawing/2014/main" id="{E160FDAC-98C2-D217-585C-958FCDCA9DDD}"/>
              </a:ext>
            </a:extLst>
          </p:cNvPr>
          <p:cNvPicPr>
            <a:picLocks noChangeAspect="1"/>
          </p:cNvPicPr>
          <p:nvPr userDrawn="1"/>
        </p:nvPicPr>
        <p:blipFill>
          <a:blip r:embed="rId2"/>
          <a:stretch>
            <a:fillRect/>
          </a:stretch>
        </p:blipFill>
        <p:spPr>
          <a:xfrm>
            <a:off x="222143" y="6233689"/>
            <a:ext cx="273285" cy="365126"/>
          </a:xfrm>
          <a:prstGeom prst="rect">
            <a:avLst/>
          </a:prstGeom>
        </p:spPr>
      </p:pic>
    </p:spTree>
    <p:extLst>
      <p:ext uri="{BB962C8B-B14F-4D97-AF65-F5344CB8AC3E}">
        <p14:creationId xmlns:p14="http://schemas.microsoft.com/office/powerpoint/2010/main" val="19238417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508FE-8E8C-3A42-91D6-18E0443722AE}"/>
              </a:ext>
            </a:extLst>
          </p:cNvPr>
          <p:cNvSpPr>
            <a:spLocks noGrp="1"/>
          </p:cNvSpPr>
          <p:nvPr>
            <p:ph type="title" hasCustomPrompt="1"/>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DCB2F35-D389-464C-843F-0BF9328C8D86}"/>
              </a:ext>
            </a:extLst>
          </p:cNvPr>
          <p:cNvSpPr>
            <a:spLocks noGrp="1"/>
          </p:cNvSpPr>
          <p:nvPr>
            <p:ph type="dt" sz="half" idx="10"/>
          </p:nvPr>
        </p:nvSpPr>
        <p:spPr/>
        <p:txBody>
          <a:bodyPr/>
          <a:lstStyle/>
          <a:p>
            <a:fld id="{ECACE436-D340-5041-8B8C-35C63769F2FC}" type="datetimeFigureOut">
              <a:rPr lang="en-US" smtClean="0"/>
              <a:t>12/6/2024</a:t>
            </a:fld>
            <a:endParaRPr lang="en-US"/>
          </a:p>
        </p:txBody>
      </p:sp>
      <p:sp>
        <p:nvSpPr>
          <p:cNvPr id="4" name="Footer Placeholder 3">
            <a:extLst>
              <a:ext uri="{FF2B5EF4-FFF2-40B4-BE49-F238E27FC236}">
                <a16:creationId xmlns:a16="http://schemas.microsoft.com/office/drawing/2014/main" id="{F2819FE3-5675-B247-A338-819087CB511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7A3EA6E-65F2-A344-BC09-5C9919BDBEA1}"/>
              </a:ext>
            </a:extLst>
          </p:cNvPr>
          <p:cNvSpPr>
            <a:spLocks noGrp="1"/>
          </p:cNvSpPr>
          <p:nvPr>
            <p:ph type="sldNum" sz="quarter" idx="12"/>
          </p:nvPr>
        </p:nvSpPr>
        <p:spPr/>
        <p:txBody>
          <a:bodyPr/>
          <a:lstStyle/>
          <a:p>
            <a:fld id="{36ADA0B0-CA1A-D640-ADB6-F09CCE1B7652}" type="slidenum">
              <a:rPr lang="en-US" smtClean="0"/>
              <a:t>‹#›</a:t>
            </a:fld>
            <a:endParaRPr lang="en-US"/>
          </a:p>
        </p:txBody>
      </p:sp>
      <p:sp>
        <p:nvSpPr>
          <p:cNvPr id="6" name="Rectangle 5">
            <a:extLst>
              <a:ext uri="{FF2B5EF4-FFF2-40B4-BE49-F238E27FC236}">
                <a16:creationId xmlns:a16="http://schemas.microsoft.com/office/drawing/2014/main" id="{8465846D-4E58-9342-3C2D-8BF119866E97}"/>
              </a:ext>
            </a:extLst>
          </p:cNvPr>
          <p:cNvSpPr/>
          <p:nvPr userDrawn="1"/>
        </p:nvSpPr>
        <p:spPr>
          <a:xfrm>
            <a:off x="0" y="6733507"/>
            <a:ext cx="12192000" cy="1365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Logo, icon&#10;&#10;Description automatically generated">
            <a:extLst>
              <a:ext uri="{FF2B5EF4-FFF2-40B4-BE49-F238E27FC236}">
                <a16:creationId xmlns:a16="http://schemas.microsoft.com/office/drawing/2014/main" id="{BD69D702-A2E0-5F3E-4271-A7F483A17769}"/>
              </a:ext>
            </a:extLst>
          </p:cNvPr>
          <p:cNvPicPr>
            <a:picLocks noChangeAspect="1"/>
          </p:cNvPicPr>
          <p:nvPr userDrawn="1"/>
        </p:nvPicPr>
        <p:blipFill>
          <a:blip r:embed="rId2"/>
          <a:stretch>
            <a:fillRect/>
          </a:stretch>
        </p:blipFill>
        <p:spPr>
          <a:xfrm>
            <a:off x="222143" y="6233689"/>
            <a:ext cx="273285" cy="365126"/>
          </a:xfrm>
          <a:prstGeom prst="rect">
            <a:avLst/>
          </a:prstGeom>
        </p:spPr>
      </p:pic>
    </p:spTree>
    <p:extLst>
      <p:ext uri="{BB962C8B-B14F-4D97-AF65-F5344CB8AC3E}">
        <p14:creationId xmlns:p14="http://schemas.microsoft.com/office/powerpoint/2010/main" val="34619003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Heavy content and 3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508FE-8E8C-3A42-91D6-18E0443722AE}"/>
              </a:ext>
            </a:extLst>
          </p:cNvPr>
          <p:cNvSpPr>
            <a:spLocks noGrp="1"/>
          </p:cNvSpPr>
          <p:nvPr>
            <p:ph type="title" hasCustomPrompt="1"/>
          </p:nvPr>
        </p:nvSpPr>
        <p:spPr>
          <a:xfrm>
            <a:off x="622852" y="587549"/>
            <a:ext cx="10919792" cy="1325563"/>
          </a:xfrm>
        </p:spPr>
        <p:txBody>
          <a:bodyPr/>
          <a:lstStyle>
            <a:lvl1pPr>
              <a:defRPr>
                <a:solidFill>
                  <a:schemeClr val="accent1"/>
                </a:solidFill>
              </a:defRPr>
            </a:lvl1pPr>
          </a:lstStyle>
          <a:p>
            <a:r>
              <a:rPr lang="en-US"/>
              <a:t>Click to edit master title style</a:t>
            </a:r>
          </a:p>
        </p:txBody>
      </p:sp>
      <p:sp>
        <p:nvSpPr>
          <p:cNvPr id="3" name="Date Placeholder 2">
            <a:extLst>
              <a:ext uri="{FF2B5EF4-FFF2-40B4-BE49-F238E27FC236}">
                <a16:creationId xmlns:a16="http://schemas.microsoft.com/office/drawing/2014/main" id="{6DCB2F35-D389-464C-843F-0BF9328C8D86}"/>
              </a:ext>
            </a:extLst>
          </p:cNvPr>
          <p:cNvSpPr>
            <a:spLocks noGrp="1"/>
          </p:cNvSpPr>
          <p:nvPr>
            <p:ph type="dt" sz="half" idx="10"/>
          </p:nvPr>
        </p:nvSpPr>
        <p:spPr/>
        <p:txBody>
          <a:bodyPr/>
          <a:lstStyle/>
          <a:p>
            <a:fld id="{ECACE436-D340-5041-8B8C-35C63769F2FC}" type="datetimeFigureOut">
              <a:rPr lang="en-US" smtClean="0"/>
              <a:t>12/6/2024</a:t>
            </a:fld>
            <a:endParaRPr lang="en-US"/>
          </a:p>
        </p:txBody>
      </p:sp>
      <p:sp>
        <p:nvSpPr>
          <p:cNvPr id="4" name="Footer Placeholder 3">
            <a:extLst>
              <a:ext uri="{FF2B5EF4-FFF2-40B4-BE49-F238E27FC236}">
                <a16:creationId xmlns:a16="http://schemas.microsoft.com/office/drawing/2014/main" id="{F2819FE3-5675-B247-A338-819087CB511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7A3EA6E-65F2-A344-BC09-5C9919BDBEA1}"/>
              </a:ext>
            </a:extLst>
          </p:cNvPr>
          <p:cNvSpPr>
            <a:spLocks noGrp="1"/>
          </p:cNvSpPr>
          <p:nvPr>
            <p:ph type="sldNum" sz="quarter" idx="12"/>
          </p:nvPr>
        </p:nvSpPr>
        <p:spPr>
          <a:xfrm>
            <a:off x="9247909" y="6236208"/>
            <a:ext cx="2743200" cy="365125"/>
          </a:xfrm>
        </p:spPr>
        <p:txBody>
          <a:bodyPr/>
          <a:lstStyle/>
          <a:p>
            <a:fld id="{36ADA0B0-CA1A-D640-ADB6-F09CCE1B7652}" type="slidenum">
              <a:rPr lang="en-US" smtClean="0"/>
              <a:t>‹#›</a:t>
            </a:fld>
            <a:endParaRPr lang="en-US"/>
          </a:p>
        </p:txBody>
      </p:sp>
      <p:sp>
        <p:nvSpPr>
          <p:cNvPr id="6" name="Text Placeholder 8">
            <a:extLst>
              <a:ext uri="{FF2B5EF4-FFF2-40B4-BE49-F238E27FC236}">
                <a16:creationId xmlns:a16="http://schemas.microsoft.com/office/drawing/2014/main" id="{B725C75C-873F-6544-A0F9-DCE28CE3092B}"/>
              </a:ext>
            </a:extLst>
          </p:cNvPr>
          <p:cNvSpPr>
            <a:spLocks noGrp="1"/>
          </p:cNvSpPr>
          <p:nvPr>
            <p:ph type="body" sz="quarter" idx="14" hasCustomPrompt="1"/>
          </p:nvPr>
        </p:nvSpPr>
        <p:spPr>
          <a:xfrm>
            <a:off x="631204" y="2025108"/>
            <a:ext cx="10929591" cy="1289050"/>
          </a:xfrm>
        </p:spPr>
        <p:txBody>
          <a:bodyPr>
            <a:normAutofit/>
          </a:bodyPr>
          <a:lstStyle>
            <a:lvl1pPr marL="0" indent="0" algn="l">
              <a:buNone/>
              <a:defRPr sz="2000"/>
            </a:lvl1pPr>
            <a:lvl2pPr algn="ctr">
              <a:defRPr/>
            </a:lvl2pPr>
            <a:lvl3pPr algn="ctr">
              <a:defRPr/>
            </a:lvl3pPr>
            <a:lvl4pPr algn="ctr">
              <a:defRPr/>
            </a:lvl4pPr>
            <a:lvl5pPr algn="ctr">
              <a:defRPr/>
            </a:lvl5pPr>
          </a:lstStyle>
          <a:p>
            <a:pPr lvl="0"/>
            <a:r>
              <a:rPr lang="en-US"/>
              <a:t>Add short paragraph</a:t>
            </a:r>
          </a:p>
        </p:txBody>
      </p:sp>
      <p:sp>
        <p:nvSpPr>
          <p:cNvPr id="7" name="Text Placeholder 24">
            <a:extLst>
              <a:ext uri="{FF2B5EF4-FFF2-40B4-BE49-F238E27FC236}">
                <a16:creationId xmlns:a16="http://schemas.microsoft.com/office/drawing/2014/main" id="{0A213AE4-F27D-0148-9FDD-A0887A77403F}"/>
              </a:ext>
            </a:extLst>
          </p:cNvPr>
          <p:cNvSpPr>
            <a:spLocks noGrp="1"/>
          </p:cNvSpPr>
          <p:nvPr>
            <p:ph type="body" sz="quarter" idx="18" hasCustomPrompt="1"/>
          </p:nvPr>
        </p:nvSpPr>
        <p:spPr>
          <a:xfrm>
            <a:off x="631204" y="3917400"/>
            <a:ext cx="2862514" cy="376091"/>
          </a:xfrm>
        </p:spPr>
        <p:txBody>
          <a:bodyPr>
            <a:noAutofit/>
          </a:bodyPr>
          <a:lstStyle>
            <a:lvl1pPr marL="0" indent="0" algn="l">
              <a:buNone/>
              <a:defRPr sz="2000" b="1">
                <a:solidFill>
                  <a:schemeClr val="accent3"/>
                </a:solidFill>
                <a:latin typeface="Barlow" pitchFamily="2" charset="77"/>
              </a:defRPr>
            </a:lvl1pPr>
          </a:lstStyle>
          <a:p>
            <a:pPr lvl="0"/>
            <a:r>
              <a:rPr lang="en-US"/>
              <a:t>Add Subhead</a:t>
            </a:r>
          </a:p>
        </p:txBody>
      </p:sp>
      <p:sp>
        <p:nvSpPr>
          <p:cNvPr id="8" name="Text Placeholder 26">
            <a:extLst>
              <a:ext uri="{FF2B5EF4-FFF2-40B4-BE49-F238E27FC236}">
                <a16:creationId xmlns:a16="http://schemas.microsoft.com/office/drawing/2014/main" id="{31BA2F85-F4E9-A84E-9902-650566CB5A45}"/>
              </a:ext>
            </a:extLst>
          </p:cNvPr>
          <p:cNvSpPr>
            <a:spLocks noGrp="1"/>
          </p:cNvSpPr>
          <p:nvPr>
            <p:ph type="body" sz="quarter" idx="19" hasCustomPrompt="1"/>
          </p:nvPr>
        </p:nvSpPr>
        <p:spPr>
          <a:xfrm>
            <a:off x="631204" y="4461915"/>
            <a:ext cx="2862514" cy="1206360"/>
          </a:xfrm>
        </p:spPr>
        <p:txBody>
          <a:bodyPr>
            <a:normAutofit/>
          </a:bodyPr>
          <a:lstStyle>
            <a:lvl1pPr marL="0" indent="0" algn="l">
              <a:buNone/>
              <a:defRPr sz="1600">
                <a:solidFill>
                  <a:schemeClr val="accent6"/>
                </a:solidFill>
              </a:defRPr>
            </a:lvl1pPr>
          </a:lstStyle>
          <a:p>
            <a:pPr lvl="0"/>
            <a:r>
              <a:rPr lang="en-US"/>
              <a:t>Click to add descriptor</a:t>
            </a:r>
          </a:p>
        </p:txBody>
      </p:sp>
      <p:sp>
        <p:nvSpPr>
          <p:cNvPr id="9" name="Text Placeholder 24">
            <a:extLst>
              <a:ext uri="{FF2B5EF4-FFF2-40B4-BE49-F238E27FC236}">
                <a16:creationId xmlns:a16="http://schemas.microsoft.com/office/drawing/2014/main" id="{A7653B4D-71F4-9247-A4DE-B1E072AF0207}"/>
              </a:ext>
            </a:extLst>
          </p:cNvPr>
          <p:cNvSpPr>
            <a:spLocks noGrp="1"/>
          </p:cNvSpPr>
          <p:nvPr>
            <p:ph type="body" sz="quarter" idx="20" hasCustomPrompt="1"/>
          </p:nvPr>
        </p:nvSpPr>
        <p:spPr>
          <a:xfrm>
            <a:off x="4687307" y="3917400"/>
            <a:ext cx="2862072" cy="376091"/>
          </a:xfrm>
        </p:spPr>
        <p:txBody>
          <a:bodyPr>
            <a:noAutofit/>
          </a:bodyPr>
          <a:lstStyle>
            <a:lvl1pPr marL="0" indent="0" algn="l">
              <a:buNone/>
              <a:defRPr sz="2000" b="1">
                <a:solidFill>
                  <a:schemeClr val="accent3"/>
                </a:solidFill>
                <a:latin typeface="Barlow" pitchFamily="2" charset="77"/>
              </a:defRPr>
            </a:lvl1pPr>
          </a:lstStyle>
          <a:p>
            <a:pPr lvl="0"/>
            <a:r>
              <a:rPr lang="en-US"/>
              <a:t>Add Subhead</a:t>
            </a:r>
          </a:p>
        </p:txBody>
      </p:sp>
      <p:sp>
        <p:nvSpPr>
          <p:cNvPr id="10" name="Text Placeholder 26">
            <a:extLst>
              <a:ext uri="{FF2B5EF4-FFF2-40B4-BE49-F238E27FC236}">
                <a16:creationId xmlns:a16="http://schemas.microsoft.com/office/drawing/2014/main" id="{BDF5D6A1-0450-844A-BE78-09DF2CB50585}"/>
              </a:ext>
            </a:extLst>
          </p:cNvPr>
          <p:cNvSpPr>
            <a:spLocks noGrp="1"/>
          </p:cNvSpPr>
          <p:nvPr>
            <p:ph type="body" sz="quarter" idx="21" hasCustomPrompt="1"/>
          </p:nvPr>
        </p:nvSpPr>
        <p:spPr>
          <a:xfrm>
            <a:off x="4687307" y="4461915"/>
            <a:ext cx="2862072" cy="1206360"/>
          </a:xfrm>
        </p:spPr>
        <p:txBody>
          <a:bodyPr>
            <a:normAutofit/>
          </a:bodyPr>
          <a:lstStyle>
            <a:lvl1pPr marL="0" indent="0" algn="l">
              <a:buNone/>
              <a:defRPr sz="1600">
                <a:solidFill>
                  <a:schemeClr val="accent6"/>
                </a:solidFill>
              </a:defRPr>
            </a:lvl1pPr>
          </a:lstStyle>
          <a:p>
            <a:pPr lvl="0"/>
            <a:r>
              <a:rPr lang="en-US"/>
              <a:t>Click to add descriptor</a:t>
            </a:r>
          </a:p>
        </p:txBody>
      </p:sp>
      <p:sp>
        <p:nvSpPr>
          <p:cNvPr id="11" name="Text Placeholder 24">
            <a:extLst>
              <a:ext uri="{FF2B5EF4-FFF2-40B4-BE49-F238E27FC236}">
                <a16:creationId xmlns:a16="http://schemas.microsoft.com/office/drawing/2014/main" id="{C9BB6501-CBF0-B94D-AE22-9E67301AB40C}"/>
              </a:ext>
            </a:extLst>
          </p:cNvPr>
          <p:cNvSpPr>
            <a:spLocks noGrp="1"/>
          </p:cNvSpPr>
          <p:nvPr>
            <p:ph type="body" sz="quarter" idx="22" hasCustomPrompt="1"/>
          </p:nvPr>
        </p:nvSpPr>
        <p:spPr>
          <a:xfrm>
            <a:off x="8701585" y="3917400"/>
            <a:ext cx="2862072" cy="376091"/>
          </a:xfrm>
        </p:spPr>
        <p:txBody>
          <a:bodyPr>
            <a:noAutofit/>
          </a:bodyPr>
          <a:lstStyle>
            <a:lvl1pPr marL="0" indent="0" algn="l">
              <a:buNone/>
              <a:defRPr sz="2000" b="1">
                <a:solidFill>
                  <a:schemeClr val="accent3"/>
                </a:solidFill>
                <a:latin typeface="Barlow" pitchFamily="2" charset="77"/>
              </a:defRPr>
            </a:lvl1pPr>
          </a:lstStyle>
          <a:p>
            <a:pPr lvl="0"/>
            <a:r>
              <a:rPr lang="en-US"/>
              <a:t>Add Subhead</a:t>
            </a:r>
          </a:p>
        </p:txBody>
      </p:sp>
      <p:sp>
        <p:nvSpPr>
          <p:cNvPr id="12" name="Text Placeholder 26">
            <a:extLst>
              <a:ext uri="{FF2B5EF4-FFF2-40B4-BE49-F238E27FC236}">
                <a16:creationId xmlns:a16="http://schemas.microsoft.com/office/drawing/2014/main" id="{D2C4FECC-EFCD-AC46-98DF-C55F36F80C39}"/>
              </a:ext>
            </a:extLst>
          </p:cNvPr>
          <p:cNvSpPr>
            <a:spLocks noGrp="1"/>
          </p:cNvSpPr>
          <p:nvPr>
            <p:ph type="body" sz="quarter" idx="23" hasCustomPrompt="1"/>
          </p:nvPr>
        </p:nvSpPr>
        <p:spPr>
          <a:xfrm>
            <a:off x="8701585" y="4461915"/>
            <a:ext cx="2862072" cy="1206360"/>
          </a:xfrm>
        </p:spPr>
        <p:txBody>
          <a:bodyPr>
            <a:normAutofit/>
          </a:bodyPr>
          <a:lstStyle>
            <a:lvl1pPr marL="0" indent="0" algn="l">
              <a:buNone/>
              <a:defRPr sz="1600">
                <a:solidFill>
                  <a:schemeClr val="accent6"/>
                </a:solidFill>
              </a:defRPr>
            </a:lvl1pPr>
          </a:lstStyle>
          <a:p>
            <a:pPr lvl="0"/>
            <a:r>
              <a:rPr lang="en-US"/>
              <a:t>Click to add descriptor</a:t>
            </a:r>
          </a:p>
        </p:txBody>
      </p:sp>
      <p:sp>
        <p:nvSpPr>
          <p:cNvPr id="13" name="Rectangle 12">
            <a:extLst>
              <a:ext uri="{FF2B5EF4-FFF2-40B4-BE49-F238E27FC236}">
                <a16:creationId xmlns:a16="http://schemas.microsoft.com/office/drawing/2014/main" id="{0838BE59-FCB9-891A-8EB9-A4E870FB76F4}"/>
              </a:ext>
            </a:extLst>
          </p:cNvPr>
          <p:cNvSpPr/>
          <p:nvPr userDrawn="1"/>
        </p:nvSpPr>
        <p:spPr>
          <a:xfrm>
            <a:off x="0" y="6733507"/>
            <a:ext cx="12192000" cy="1365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Logo, icon&#10;&#10;Description automatically generated">
            <a:extLst>
              <a:ext uri="{FF2B5EF4-FFF2-40B4-BE49-F238E27FC236}">
                <a16:creationId xmlns:a16="http://schemas.microsoft.com/office/drawing/2014/main" id="{7BD8A3A7-1E20-C67E-2B38-1374D0D5A02A}"/>
              </a:ext>
            </a:extLst>
          </p:cNvPr>
          <p:cNvPicPr>
            <a:picLocks noChangeAspect="1"/>
          </p:cNvPicPr>
          <p:nvPr userDrawn="1"/>
        </p:nvPicPr>
        <p:blipFill>
          <a:blip r:embed="rId2"/>
          <a:stretch>
            <a:fillRect/>
          </a:stretch>
        </p:blipFill>
        <p:spPr>
          <a:xfrm>
            <a:off x="222143" y="6233689"/>
            <a:ext cx="273285" cy="365126"/>
          </a:xfrm>
          <a:prstGeom prst="rect">
            <a:avLst/>
          </a:prstGeom>
        </p:spPr>
      </p:pic>
    </p:spTree>
    <p:extLst>
      <p:ext uri="{BB962C8B-B14F-4D97-AF65-F5344CB8AC3E}">
        <p14:creationId xmlns:p14="http://schemas.microsoft.com/office/powerpoint/2010/main" val="172852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ption 2">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AD89BA3-E834-EA45-9ECC-EC6C5887D09B}"/>
              </a:ext>
            </a:extLst>
          </p:cNvPr>
          <p:cNvSpPr>
            <a:spLocks noGrp="1"/>
          </p:cNvSpPr>
          <p:nvPr>
            <p:ph type="pic" sz="quarter" idx="13"/>
          </p:nvPr>
        </p:nvSpPr>
        <p:spPr>
          <a:xfrm>
            <a:off x="0" y="1967696"/>
            <a:ext cx="12192000" cy="4890304"/>
          </a:xfrm>
          <a:prstGeom prst="rect">
            <a:avLst/>
          </a:prstGeom>
        </p:spPr>
        <p:txBody>
          <a:bodyPr/>
          <a:lstStyle>
            <a:lvl1pPr>
              <a:defRPr b="0" i="0">
                <a:latin typeface="Roboto" panose="02000000000000000000" pitchFamily="2" charset="0"/>
              </a:defRPr>
            </a:lvl1pPr>
          </a:lstStyle>
          <a:p>
            <a:endParaRPr lang="en-US"/>
          </a:p>
        </p:txBody>
      </p:sp>
      <p:sp>
        <p:nvSpPr>
          <p:cNvPr id="2" name="Title 1">
            <a:extLst>
              <a:ext uri="{FF2B5EF4-FFF2-40B4-BE49-F238E27FC236}">
                <a16:creationId xmlns:a16="http://schemas.microsoft.com/office/drawing/2014/main" id="{2C93117B-9090-9E44-8C1C-0426E115175D}"/>
              </a:ext>
            </a:extLst>
          </p:cNvPr>
          <p:cNvSpPr>
            <a:spLocks noGrp="1"/>
          </p:cNvSpPr>
          <p:nvPr>
            <p:ph type="ctrTitle" hasCustomPrompt="1"/>
          </p:nvPr>
        </p:nvSpPr>
        <p:spPr>
          <a:xfrm>
            <a:off x="477218" y="440979"/>
            <a:ext cx="7667100" cy="1005856"/>
          </a:xfrm>
          <a:prstGeom prst="rect">
            <a:avLst/>
          </a:prstGeom>
        </p:spPr>
        <p:txBody>
          <a:bodyPr anchor="t">
            <a:noAutofit/>
          </a:bodyPr>
          <a:lstStyle>
            <a:lvl1pPr algn="l">
              <a:lnSpc>
                <a:spcPts val="7500"/>
              </a:lnSpc>
              <a:spcAft>
                <a:spcPts val="500"/>
              </a:spcAft>
              <a:defRPr sz="4500">
                <a:solidFill>
                  <a:schemeClr val="accent1"/>
                </a:solidFill>
                <a:latin typeface="Barlow" pitchFamily="2" charset="77"/>
              </a:defRPr>
            </a:lvl1pPr>
          </a:lstStyle>
          <a:p>
            <a:r>
              <a:rPr lang="en-US"/>
              <a:t>Click to edit master title style</a:t>
            </a:r>
          </a:p>
        </p:txBody>
      </p:sp>
      <p:sp>
        <p:nvSpPr>
          <p:cNvPr id="4" name="Date Placeholder 3">
            <a:extLst>
              <a:ext uri="{FF2B5EF4-FFF2-40B4-BE49-F238E27FC236}">
                <a16:creationId xmlns:a16="http://schemas.microsoft.com/office/drawing/2014/main" id="{54589638-1844-0A4E-8299-D1117E5B74DA}"/>
              </a:ext>
            </a:extLst>
          </p:cNvPr>
          <p:cNvSpPr>
            <a:spLocks noGrp="1"/>
          </p:cNvSpPr>
          <p:nvPr>
            <p:ph type="dt" sz="half" idx="10"/>
          </p:nvPr>
        </p:nvSpPr>
        <p:spPr/>
        <p:txBody>
          <a:bodyPr/>
          <a:lstStyle/>
          <a:p>
            <a:fld id="{ECACE436-D340-5041-8B8C-35C63769F2FC}" type="datetimeFigureOut">
              <a:rPr lang="en-US" smtClean="0"/>
              <a:t>12/6/2024</a:t>
            </a:fld>
            <a:endParaRPr lang="en-US"/>
          </a:p>
        </p:txBody>
      </p:sp>
      <p:sp>
        <p:nvSpPr>
          <p:cNvPr id="5" name="Footer Placeholder 4">
            <a:extLst>
              <a:ext uri="{FF2B5EF4-FFF2-40B4-BE49-F238E27FC236}">
                <a16:creationId xmlns:a16="http://schemas.microsoft.com/office/drawing/2014/main" id="{8EA4740C-444A-584F-BEB1-D06AA6812F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D3712A-6990-2C46-A1C8-2A1BCDE24878}"/>
              </a:ext>
            </a:extLst>
          </p:cNvPr>
          <p:cNvSpPr>
            <a:spLocks noGrp="1"/>
          </p:cNvSpPr>
          <p:nvPr>
            <p:ph type="sldNum" sz="quarter" idx="12"/>
          </p:nvPr>
        </p:nvSpPr>
        <p:spPr/>
        <p:txBody>
          <a:bodyPr/>
          <a:lstStyle/>
          <a:p>
            <a:fld id="{36ADA0B0-CA1A-D640-ADB6-F09CCE1B7652}" type="slidenum">
              <a:rPr lang="en-US" smtClean="0"/>
              <a:t>‹#›</a:t>
            </a:fld>
            <a:endParaRPr lang="en-US"/>
          </a:p>
        </p:txBody>
      </p:sp>
    </p:spTree>
    <p:extLst>
      <p:ext uri="{BB962C8B-B14F-4D97-AF65-F5344CB8AC3E}">
        <p14:creationId xmlns:p14="http://schemas.microsoft.com/office/powerpoint/2010/main" val="34853778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Heavy content and 3 columns">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B01005E-7DD7-C24D-96F5-C17F91FE870D}"/>
              </a:ext>
            </a:extLst>
          </p:cNvPr>
          <p:cNvSpPr/>
          <p:nvPr userDrawn="1"/>
        </p:nvSpPr>
        <p:spPr>
          <a:xfrm>
            <a:off x="0" y="0"/>
            <a:ext cx="12192000" cy="360735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4508FE-8E8C-3A42-91D6-18E0443722AE}"/>
              </a:ext>
            </a:extLst>
          </p:cNvPr>
          <p:cNvSpPr>
            <a:spLocks noGrp="1"/>
          </p:cNvSpPr>
          <p:nvPr>
            <p:ph type="title" hasCustomPrompt="1"/>
          </p:nvPr>
        </p:nvSpPr>
        <p:spPr>
          <a:xfrm>
            <a:off x="622852" y="587549"/>
            <a:ext cx="10919792" cy="1325563"/>
          </a:xfrm>
        </p:spPr>
        <p:txBody>
          <a:bodyPr/>
          <a:lstStyle>
            <a:lvl1pPr>
              <a:defRPr>
                <a:solidFill>
                  <a:schemeClr val="accent2"/>
                </a:solidFill>
              </a:defRPr>
            </a:lvl1pPr>
          </a:lstStyle>
          <a:p>
            <a:r>
              <a:rPr lang="en-US"/>
              <a:t>Click to edit master title style</a:t>
            </a:r>
          </a:p>
        </p:txBody>
      </p:sp>
      <p:sp>
        <p:nvSpPr>
          <p:cNvPr id="3" name="Date Placeholder 2">
            <a:extLst>
              <a:ext uri="{FF2B5EF4-FFF2-40B4-BE49-F238E27FC236}">
                <a16:creationId xmlns:a16="http://schemas.microsoft.com/office/drawing/2014/main" id="{6DCB2F35-D389-464C-843F-0BF9328C8D86}"/>
              </a:ext>
            </a:extLst>
          </p:cNvPr>
          <p:cNvSpPr>
            <a:spLocks noGrp="1"/>
          </p:cNvSpPr>
          <p:nvPr>
            <p:ph type="dt" sz="half" idx="10"/>
          </p:nvPr>
        </p:nvSpPr>
        <p:spPr/>
        <p:txBody>
          <a:bodyPr/>
          <a:lstStyle/>
          <a:p>
            <a:fld id="{ECACE436-D340-5041-8B8C-35C63769F2FC}" type="datetimeFigureOut">
              <a:rPr lang="en-US" smtClean="0"/>
              <a:t>12/6/2024</a:t>
            </a:fld>
            <a:endParaRPr lang="en-US"/>
          </a:p>
        </p:txBody>
      </p:sp>
      <p:sp>
        <p:nvSpPr>
          <p:cNvPr id="4" name="Footer Placeholder 3">
            <a:extLst>
              <a:ext uri="{FF2B5EF4-FFF2-40B4-BE49-F238E27FC236}">
                <a16:creationId xmlns:a16="http://schemas.microsoft.com/office/drawing/2014/main" id="{F2819FE3-5675-B247-A338-819087CB511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7A3EA6E-65F2-A344-BC09-5C9919BDBEA1}"/>
              </a:ext>
            </a:extLst>
          </p:cNvPr>
          <p:cNvSpPr>
            <a:spLocks noGrp="1"/>
          </p:cNvSpPr>
          <p:nvPr>
            <p:ph type="sldNum" sz="quarter" idx="12"/>
          </p:nvPr>
        </p:nvSpPr>
        <p:spPr>
          <a:xfrm>
            <a:off x="9247909" y="6236208"/>
            <a:ext cx="2743200" cy="365125"/>
          </a:xfrm>
        </p:spPr>
        <p:txBody>
          <a:bodyPr/>
          <a:lstStyle/>
          <a:p>
            <a:fld id="{36ADA0B0-CA1A-D640-ADB6-F09CCE1B7652}" type="slidenum">
              <a:rPr lang="en-US" smtClean="0"/>
              <a:t>‹#›</a:t>
            </a:fld>
            <a:endParaRPr lang="en-US"/>
          </a:p>
        </p:txBody>
      </p:sp>
      <p:sp>
        <p:nvSpPr>
          <p:cNvPr id="6" name="Text Placeholder 8">
            <a:extLst>
              <a:ext uri="{FF2B5EF4-FFF2-40B4-BE49-F238E27FC236}">
                <a16:creationId xmlns:a16="http://schemas.microsoft.com/office/drawing/2014/main" id="{B725C75C-873F-6544-A0F9-DCE28CE3092B}"/>
              </a:ext>
            </a:extLst>
          </p:cNvPr>
          <p:cNvSpPr>
            <a:spLocks noGrp="1"/>
          </p:cNvSpPr>
          <p:nvPr>
            <p:ph type="body" sz="quarter" idx="14" hasCustomPrompt="1"/>
          </p:nvPr>
        </p:nvSpPr>
        <p:spPr>
          <a:xfrm>
            <a:off x="631204" y="2025108"/>
            <a:ext cx="10929591" cy="1289050"/>
          </a:xfrm>
        </p:spPr>
        <p:txBody>
          <a:bodyPr>
            <a:normAutofit/>
          </a:bodyPr>
          <a:lstStyle>
            <a:lvl1pPr marL="0" indent="0" algn="l">
              <a:buNone/>
              <a:defRPr sz="2000"/>
            </a:lvl1pPr>
            <a:lvl2pPr algn="ctr">
              <a:defRPr/>
            </a:lvl2pPr>
            <a:lvl3pPr algn="ctr">
              <a:defRPr/>
            </a:lvl3pPr>
            <a:lvl4pPr algn="ctr">
              <a:defRPr/>
            </a:lvl4pPr>
            <a:lvl5pPr algn="ctr">
              <a:defRPr/>
            </a:lvl5pPr>
          </a:lstStyle>
          <a:p>
            <a:pPr lvl="0"/>
            <a:r>
              <a:rPr lang="en-US"/>
              <a:t>Add short paragraph</a:t>
            </a:r>
          </a:p>
        </p:txBody>
      </p:sp>
      <p:sp>
        <p:nvSpPr>
          <p:cNvPr id="7" name="Text Placeholder 24">
            <a:extLst>
              <a:ext uri="{FF2B5EF4-FFF2-40B4-BE49-F238E27FC236}">
                <a16:creationId xmlns:a16="http://schemas.microsoft.com/office/drawing/2014/main" id="{0A213AE4-F27D-0148-9FDD-A0887A77403F}"/>
              </a:ext>
            </a:extLst>
          </p:cNvPr>
          <p:cNvSpPr>
            <a:spLocks noGrp="1"/>
          </p:cNvSpPr>
          <p:nvPr>
            <p:ph type="body" sz="quarter" idx="18" hasCustomPrompt="1"/>
          </p:nvPr>
        </p:nvSpPr>
        <p:spPr>
          <a:xfrm>
            <a:off x="631204" y="3917400"/>
            <a:ext cx="2862514" cy="376091"/>
          </a:xfrm>
        </p:spPr>
        <p:txBody>
          <a:bodyPr>
            <a:noAutofit/>
          </a:bodyPr>
          <a:lstStyle>
            <a:lvl1pPr marL="0" indent="0" algn="l">
              <a:buNone/>
              <a:defRPr sz="2000" b="1">
                <a:solidFill>
                  <a:schemeClr val="accent1"/>
                </a:solidFill>
                <a:latin typeface="Barlow" pitchFamily="2" charset="77"/>
              </a:defRPr>
            </a:lvl1pPr>
          </a:lstStyle>
          <a:p>
            <a:pPr lvl="0"/>
            <a:r>
              <a:rPr lang="en-US"/>
              <a:t>Add Subhead</a:t>
            </a:r>
          </a:p>
        </p:txBody>
      </p:sp>
      <p:sp>
        <p:nvSpPr>
          <p:cNvPr id="8" name="Text Placeholder 26">
            <a:extLst>
              <a:ext uri="{FF2B5EF4-FFF2-40B4-BE49-F238E27FC236}">
                <a16:creationId xmlns:a16="http://schemas.microsoft.com/office/drawing/2014/main" id="{31BA2F85-F4E9-A84E-9902-650566CB5A45}"/>
              </a:ext>
            </a:extLst>
          </p:cNvPr>
          <p:cNvSpPr>
            <a:spLocks noGrp="1"/>
          </p:cNvSpPr>
          <p:nvPr>
            <p:ph type="body" sz="quarter" idx="19" hasCustomPrompt="1"/>
          </p:nvPr>
        </p:nvSpPr>
        <p:spPr>
          <a:xfrm>
            <a:off x="631204" y="4461915"/>
            <a:ext cx="2862514" cy="1206360"/>
          </a:xfrm>
        </p:spPr>
        <p:txBody>
          <a:bodyPr>
            <a:normAutofit/>
          </a:bodyPr>
          <a:lstStyle>
            <a:lvl1pPr marL="0" indent="0" algn="l">
              <a:buNone/>
              <a:defRPr sz="1600">
                <a:solidFill>
                  <a:schemeClr val="accent6"/>
                </a:solidFill>
              </a:defRPr>
            </a:lvl1pPr>
          </a:lstStyle>
          <a:p>
            <a:pPr lvl="0"/>
            <a:r>
              <a:rPr lang="en-US"/>
              <a:t>Click to add descriptor</a:t>
            </a:r>
          </a:p>
        </p:txBody>
      </p:sp>
      <p:sp>
        <p:nvSpPr>
          <p:cNvPr id="9" name="Text Placeholder 24">
            <a:extLst>
              <a:ext uri="{FF2B5EF4-FFF2-40B4-BE49-F238E27FC236}">
                <a16:creationId xmlns:a16="http://schemas.microsoft.com/office/drawing/2014/main" id="{A7653B4D-71F4-9247-A4DE-B1E072AF0207}"/>
              </a:ext>
            </a:extLst>
          </p:cNvPr>
          <p:cNvSpPr>
            <a:spLocks noGrp="1"/>
          </p:cNvSpPr>
          <p:nvPr>
            <p:ph type="body" sz="quarter" idx="20" hasCustomPrompt="1"/>
          </p:nvPr>
        </p:nvSpPr>
        <p:spPr>
          <a:xfrm>
            <a:off x="4687307" y="3917400"/>
            <a:ext cx="2862072" cy="376091"/>
          </a:xfrm>
        </p:spPr>
        <p:txBody>
          <a:bodyPr>
            <a:noAutofit/>
          </a:bodyPr>
          <a:lstStyle>
            <a:lvl1pPr marL="0" indent="0" algn="l">
              <a:buNone/>
              <a:defRPr sz="2000" b="1">
                <a:solidFill>
                  <a:schemeClr val="accent1"/>
                </a:solidFill>
                <a:latin typeface="Barlow" pitchFamily="2" charset="77"/>
              </a:defRPr>
            </a:lvl1pPr>
          </a:lstStyle>
          <a:p>
            <a:pPr lvl="0"/>
            <a:r>
              <a:rPr lang="en-US"/>
              <a:t>Add Subhead</a:t>
            </a:r>
          </a:p>
        </p:txBody>
      </p:sp>
      <p:sp>
        <p:nvSpPr>
          <p:cNvPr id="10" name="Text Placeholder 26">
            <a:extLst>
              <a:ext uri="{FF2B5EF4-FFF2-40B4-BE49-F238E27FC236}">
                <a16:creationId xmlns:a16="http://schemas.microsoft.com/office/drawing/2014/main" id="{BDF5D6A1-0450-844A-BE78-09DF2CB50585}"/>
              </a:ext>
            </a:extLst>
          </p:cNvPr>
          <p:cNvSpPr>
            <a:spLocks noGrp="1"/>
          </p:cNvSpPr>
          <p:nvPr>
            <p:ph type="body" sz="quarter" idx="21" hasCustomPrompt="1"/>
          </p:nvPr>
        </p:nvSpPr>
        <p:spPr>
          <a:xfrm>
            <a:off x="4687307" y="4461915"/>
            <a:ext cx="2862072" cy="1206360"/>
          </a:xfrm>
        </p:spPr>
        <p:txBody>
          <a:bodyPr>
            <a:normAutofit/>
          </a:bodyPr>
          <a:lstStyle>
            <a:lvl1pPr marL="0" indent="0" algn="l">
              <a:buNone/>
              <a:defRPr sz="1600">
                <a:solidFill>
                  <a:schemeClr val="accent6"/>
                </a:solidFill>
              </a:defRPr>
            </a:lvl1pPr>
          </a:lstStyle>
          <a:p>
            <a:pPr lvl="0"/>
            <a:r>
              <a:rPr lang="en-US"/>
              <a:t>Click to add descriptor</a:t>
            </a:r>
          </a:p>
        </p:txBody>
      </p:sp>
      <p:sp>
        <p:nvSpPr>
          <p:cNvPr id="11" name="Text Placeholder 24">
            <a:extLst>
              <a:ext uri="{FF2B5EF4-FFF2-40B4-BE49-F238E27FC236}">
                <a16:creationId xmlns:a16="http://schemas.microsoft.com/office/drawing/2014/main" id="{C9BB6501-CBF0-B94D-AE22-9E67301AB40C}"/>
              </a:ext>
            </a:extLst>
          </p:cNvPr>
          <p:cNvSpPr>
            <a:spLocks noGrp="1"/>
          </p:cNvSpPr>
          <p:nvPr>
            <p:ph type="body" sz="quarter" idx="22" hasCustomPrompt="1"/>
          </p:nvPr>
        </p:nvSpPr>
        <p:spPr>
          <a:xfrm>
            <a:off x="8701585" y="3917400"/>
            <a:ext cx="2862072" cy="376091"/>
          </a:xfrm>
        </p:spPr>
        <p:txBody>
          <a:bodyPr>
            <a:noAutofit/>
          </a:bodyPr>
          <a:lstStyle>
            <a:lvl1pPr marL="0" indent="0" algn="l">
              <a:buNone/>
              <a:defRPr sz="2000" b="1">
                <a:solidFill>
                  <a:schemeClr val="accent1"/>
                </a:solidFill>
                <a:latin typeface="Barlow" pitchFamily="2" charset="77"/>
              </a:defRPr>
            </a:lvl1pPr>
          </a:lstStyle>
          <a:p>
            <a:pPr lvl="0"/>
            <a:r>
              <a:rPr lang="en-US"/>
              <a:t>Add Subhead</a:t>
            </a:r>
          </a:p>
        </p:txBody>
      </p:sp>
      <p:sp>
        <p:nvSpPr>
          <p:cNvPr id="12" name="Text Placeholder 26">
            <a:extLst>
              <a:ext uri="{FF2B5EF4-FFF2-40B4-BE49-F238E27FC236}">
                <a16:creationId xmlns:a16="http://schemas.microsoft.com/office/drawing/2014/main" id="{D2C4FECC-EFCD-AC46-98DF-C55F36F80C39}"/>
              </a:ext>
            </a:extLst>
          </p:cNvPr>
          <p:cNvSpPr>
            <a:spLocks noGrp="1"/>
          </p:cNvSpPr>
          <p:nvPr>
            <p:ph type="body" sz="quarter" idx="23" hasCustomPrompt="1"/>
          </p:nvPr>
        </p:nvSpPr>
        <p:spPr>
          <a:xfrm>
            <a:off x="8701585" y="4461915"/>
            <a:ext cx="2862072" cy="1206360"/>
          </a:xfrm>
        </p:spPr>
        <p:txBody>
          <a:bodyPr>
            <a:normAutofit/>
          </a:bodyPr>
          <a:lstStyle>
            <a:lvl1pPr marL="0" indent="0" algn="l">
              <a:buNone/>
              <a:defRPr sz="1600">
                <a:solidFill>
                  <a:schemeClr val="accent6"/>
                </a:solidFill>
              </a:defRPr>
            </a:lvl1pPr>
          </a:lstStyle>
          <a:p>
            <a:pPr lvl="0"/>
            <a:r>
              <a:rPr lang="en-US"/>
              <a:t>Click to add descriptor</a:t>
            </a:r>
          </a:p>
        </p:txBody>
      </p:sp>
      <p:sp>
        <p:nvSpPr>
          <p:cNvPr id="13" name="Rectangle 12">
            <a:extLst>
              <a:ext uri="{FF2B5EF4-FFF2-40B4-BE49-F238E27FC236}">
                <a16:creationId xmlns:a16="http://schemas.microsoft.com/office/drawing/2014/main" id="{B73210F3-B857-AD03-7997-579724DE8E23}"/>
              </a:ext>
            </a:extLst>
          </p:cNvPr>
          <p:cNvSpPr/>
          <p:nvPr userDrawn="1"/>
        </p:nvSpPr>
        <p:spPr>
          <a:xfrm>
            <a:off x="0" y="6733507"/>
            <a:ext cx="12192000" cy="1365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Logo, icon&#10;&#10;Description automatically generated">
            <a:extLst>
              <a:ext uri="{FF2B5EF4-FFF2-40B4-BE49-F238E27FC236}">
                <a16:creationId xmlns:a16="http://schemas.microsoft.com/office/drawing/2014/main" id="{FDC01F57-1898-7448-930E-1BDCA155AAD9}"/>
              </a:ext>
            </a:extLst>
          </p:cNvPr>
          <p:cNvPicPr>
            <a:picLocks noChangeAspect="1"/>
          </p:cNvPicPr>
          <p:nvPr userDrawn="1"/>
        </p:nvPicPr>
        <p:blipFill>
          <a:blip r:embed="rId2"/>
          <a:stretch>
            <a:fillRect/>
          </a:stretch>
        </p:blipFill>
        <p:spPr>
          <a:xfrm>
            <a:off x="222143" y="6233689"/>
            <a:ext cx="273285" cy="365126"/>
          </a:xfrm>
          <a:prstGeom prst="rect">
            <a:avLst/>
          </a:prstGeom>
        </p:spPr>
      </p:pic>
    </p:spTree>
    <p:extLst>
      <p:ext uri="{BB962C8B-B14F-4D97-AF65-F5344CB8AC3E}">
        <p14:creationId xmlns:p14="http://schemas.microsoft.com/office/powerpoint/2010/main" val="6627982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Heavy content and 3 columns">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B01005E-7DD7-C24D-96F5-C17F91FE870D}"/>
              </a:ext>
            </a:extLst>
          </p:cNvPr>
          <p:cNvSpPr/>
          <p:nvPr userDrawn="1"/>
        </p:nvSpPr>
        <p:spPr>
          <a:xfrm>
            <a:off x="0" y="0"/>
            <a:ext cx="12192000" cy="360735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4508FE-8E8C-3A42-91D6-18E0443722AE}"/>
              </a:ext>
            </a:extLst>
          </p:cNvPr>
          <p:cNvSpPr>
            <a:spLocks noGrp="1"/>
          </p:cNvSpPr>
          <p:nvPr>
            <p:ph type="title" hasCustomPrompt="1"/>
          </p:nvPr>
        </p:nvSpPr>
        <p:spPr>
          <a:xfrm>
            <a:off x="622852" y="587549"/>
            <a:ext cx="10919792" cy="1325563"/>
          </a:xfrm>
        </p:spPr>
        <p:txBody>
          <a:bodyPr/>
          <a:lstStyle>
            <a:lvl1pPr>
              <a:defRPr>
                <a:solidFill>
                  <a:schemeClr val="accent2"/>
                </a:solidFill>
              </a:defRPr>
            </a:lvl1pPr>
          </a:lstStyle>
          <a:p>
            <a:r>
              <a:rPr lang="en-US"/>
              <a:t>Click to edit master title style</a:t>
            </a:r>
          </a:p>
        </p:txBody>
      </p:sp>
      <p:sp>
        <p:nvSpPr>
          <p:cNvPr id="3" name="Date Placeholder 2">
            <a:extLst>
              <a:ext uri="{FF2B5EF4-FFF2-40B4-BE49-F238E27FC236}">
                <a16:creationId xmlns:a16="http://schemas.microsoft.com/office/drawing/2014/main" id="{6DCB2F35-D389-464C-843F-0BF9328C8D86}"/>
              </a:ext>
            </a:extLst>
          </p:cNvPr>
          <p:cNvSpPr>
            <a:spLocks noGrp="1"/>
          </p:cNvSpPr>
          <p:nvPr>
            <p:ph type="dt" sz="half" idx="10"/>
          </p:nvPr>
        </p:nvSpPr>
        <p:spPr/>
        <p:txBody>
          <a:bodyPr/>
          <a:lstStyle/>
          <a:p>
            <a:fld id="{ECACE436-D340-5041-8B8C-35C63769F2FC}" type="datetimeFigureOut">
              <a:rPr lang="en-US" smtClean="0"/>
              <a:t>12/6/2024</a:t>
            </a:fld>
            <a:endParaRPr lang="en-US"/>
          </a:p>
        </p:txBody>
      </p:sp>
      <p:sp>
        <p:nvSpPr>
          <p:cNvPr id="4" name="Footer Placeholder 3">
            <a:extLst>
              <a:ext uri="{FF2B5EF4-FFF2-40B4-BE49-F238E27FC236}">
                <a16:creationId xmlns:a16="http://schemas.microsoft.com/office/drawing/2014/main" id="{F2819FE3-5675-B247-A338-819087CB511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7A3EA6E-65F2-A344-BC09-5C9919BDBEA1}"/>
              </a:ext>
            </a:extLst>
          </p:cNvPr>
          <p:cNvSpPr>
            <a:spLocks noGrp="1"/>
          </p:cNvSpPr>
          <p:nvPr>
            <p:ph type="sldNum" sz="quarter" idx="12"/>
          </p:nvPr>
        </p:nvSpPr>
        <p:spPr>
          <a:xfrm>
            <a:off x="9247909" y="6236208"/>
            <a:ext cx="2743200" cy="365125"/>
          </a:xfrm>
        </p:spPr>
        <p:txBody>
          <a:bodyPr/>
          <a:lstStyle/>
          <a:p>
            <a:fld id="{36ADA0B0-CA1A-D640-ADB6-F09CCE1B7652}" type="slidenum">
              <a:rPr lang="en-US" smtClean="0"/>
              <a:t>‹#›</a:t>
            </a:fld>
            <a:endParaRPr lang="en-US"/>
          </a:p>
        </p:txBody>
      </p:sp>
      <p:sp>
        <p:nvSpPr>
          <p:cNvPr id="6" name="Text Placeholder 8">
            <a:extLst>
              <a:ext uri="{FF2B5EF4-FFF2-40B4-BE49-F238E27FC236}">
                <a16:creationId xmlns:a16="http://schemas.microsoft.com/office/drawing/2014/main" id="{B725C75C-873F-6544-A0F9-DCE28CE3092B}"/>
              </a:ext>
            </a:extLst>
          </p:cNvPr>
          <p:cNvSpPr>
            <a:spLocks noGrp="1"/>
          </p:cNvSpPr>
          <p:nvPr>
            <p:ph type="body" sz="quarter" idx="14" hasCustomPrompt="1"/>
          </p:nvPr>
        </p:nvSpPr>
        <p:spPr>
          <a:xfrm>
            <a:off x="631204" y="2025108"/>
            <a:ext cx="10929591" cy="1289050"/>
          </a:xfrm>
        </p:spPr>
        <p:txBody>
          <a:bodyPr>
            <a:normAutofit/>
          </a:bodyPr>
          <a:lstStyle>
            <a:lvl1pPr marL="0" indent="0" algn="l">
              <a:buNone/>
              <a:defRPr sz="2000"/>
            </a:lvl1pPr>
            <a:lvl2pPr algn="ctr">
              <a:defRPr/>
            </a:lvl2pPr>
            <a:lvl3pPr algn="ctr">
              <a:defRPr/>
            </a:lvl3pPr>
            <a:lvl4pPr algn="ctr">
              <a:defRPr/>
            </a:lvl4pPr>
            <a:lvl5pPr algn="ctr">
              <a:defRPr/>
            </a:lvl5pPr>
          </a:lstStyle>
          <a:p>
            <a:pPr lvl="0"/>
            <a:r>
              <a:rPr lang="en-US"/>
              <a:t>Add short paragraph</a:t>
            </a:r>
          </a:p>
        </p:txBody>
      </p:sp>
      <p:sp>
        <p:nvSpPr>
          <p:cNvPr id="7" name="Text Placeholder 24">
            <a:extLst>
              <a:ext uri="{FF2B5EF4-FFF2-40B4-BE49-F238E27FC236}">
                <a16:creationId xmlns:a16="http://schemas.microsoft.com/office/drawing/2014/main" id="{0A213AE4-F27D-0148-9FDD-A0887A77403F}"/>
              </a:ext>
            </a:extLst>
          </p:cNvPr>
          <p:cNvSpPr>
            <a:spLocks noGrp="1"/>
          </p:cNvSpPr>
          <p:nvPr>
            <p:ph type="body" sz="quarter" idx="18" hasCustomPrompt="1"/>
          </p:nvPr>
        </p:nvSpPr>
        <p:spPr>
          <a:xfrm>
            <a:off x="631204" y="3917400"/>
            <a:ext cx="2862514" cy="376091"/>
          </a:xfrm>
        </p:spPr>
        <p:txBody>
          <a:bodyPr>
            <a:noAutofit/>
          </a:bodyPr>
          <a:lstStyle>
            <a:lvl1pPr marL="0" indent="0" algn="l">
              <a:buNone/>
              <a:defRPr sz="2000" b="1">
                <a:solidFill>
                  <a:schemeClr val="accent1"/>
                </a:solidFill>
                <a:latin typeface="Barlow" pitchFamily="2" charset="77"/>
              </a:defRPr>
            </a:lvl1pPr>
          </a:lstStyle>
          <a:p>
            <a:pPr lvl="0"/>
            <a:r>
              <a:rPr lang="en-US"/>
              <a:t>Add Subhead</a:t>
            </a:r>
          </a:p>
        </p:txBody>
      </p:sp>
      <p:sp>
        <p:nvSpPr>
          <p:cNvPr id="8" name="Text Placeholder 26">
            <a:extLst>
              <a:ext uri="{FF2B5EF4-FFF2-40B4-BE49-F238E27FC236}">
                <a16:creationId xmlns:a16="http://schemas.microsoft.com/office/drawing/2014/main" id="{31BA2F85-F4E9-A84E-9902-650566CB5A45}"/>
              </a:ext>
            </a:extLst>
          </p:cNvPr>
          <p:cNvSpPr>
            <a:spLocks noGrp="1"/>
          </p:cNvSpPr>
          <p:nvPr>
            <p:ph type="body" sz="quarter" idx="19" hasCustomPrompt="1"/>
          </p:nvPr>
        </p:nvSpPr>
        <p:spPr>
          <a:xfrm>
            <a:off x="631204" y="4461915"/>
            <a:ext cx="2862514" cy="1206360"/>
          </a:xfrm>
        </p:spPr>
        <p:txBody>
          <a:bodyPr>
            <a:normAutofit/>
          </a:bodyPr>
          <a:lstStyle>
            <a:lvl1pPr marL="0" indent="0" algn="l">
              <a:buNone/>
              <a:defRPr sz="1600">
                <a:solidFill>
                  <a:schemeClr val="accent6"/>
                </a:solidFill>
              </a:defRPr>
            </a:lvl1pPr>
          </a:lstStyle>
          <a:p>
            <a:pPr lvl="0"/>
            <a:r>
              <a:rPr lang="en-US"/>
              <a:t>Click to add descriptor</a:t>
            </a:r>
          </a:p>
        </p:txBody>
      </p:sp>
      <p:sp>
        <p:nvSpPr>
          <p:cNvPr id="9" name="Text Placeholder 24">
            <a:extLst>
              <a:ext uri="{FF2B5EF4-FFF2-40B4-BE49-F238E27FC236}">
                <a16:creationId xmlns:a16="http://schemas.microsoft.com/office/drawing/2014/main" id="{A7653B4D-71F4-9247-A4DE-B1E072AF0207}"/>
              </a:ext>
            </a:extLst>
          </p:cNvPr>
          <p:cNvSpPr>
            <a:spLocks noGrp="1"/>
          </p:cNvSpPr>
          <p:nvPr>
            <p:ph type="body" sz="quarter" idx="20" hasCustomPrompt="1"/>
          </p:nvPr>
        </p:nvSpPr>
        <p:spPr>
          <a:xfrm>
            <a:off x="4687307" y="3917400"/>
            <a:ext cx="2862072" cy="376091"/>
          </a:xfrm>
        </p:spPr>
        <p:txBody>
          <a:bodyPr>
            <a:noAutofit/>
          </a:bodyPr>
          <a:lstStyle>
            <a:lvl1pPr marL="0" indent="0" algn="l">
              <a:buNone/>
              <a:defRPr sz="2000" b="1">
                <a:solidFill>
                  <a:schemeClr val="accent1"/>
                </a:solidFill>
                <a:latin typeface="Barlow" pitchFamily="2" charset="77"/>
              </a:defRPr>
            </a:lvl1pPr>
          </a:lstStyle>
          <a:p>
            <a:pPr lvl="0"/>
            <a:r>
              <a:rPr lang="en-US"/>
              <a:t>Add Subhead</a:t>
            </a:r>
          </a:p>
        </p:txBody>
      </p:sp>
      <p:sp>
        <p:nvSpPr>
          <p:cNvPr id="10" name="Text Placeholder 26">
            <a:extLst>
              <a:ext uri="{FF2B5EF4-FFF2-40B4-BE49-F238E27FC236}">
                <a16:creationId xmlns:a16="http://schemas.microsoft.com/office/drawing/2014/main" id="{BDF5D6A1-0450-844A-BE78-09DF2CB50585}"/>
              </a:ext>
            </a:extLst>
          </p:cNvPr>
          <p:cNvSpPr>
            <a:spLocks noGrp="1"/>
          </p:cNvSpPr>
          <p:nvPr>
            <p:ph type="body" sz="quarter" idx="21" hasCustomPrompt="1"/>
          </p:nvPr>
        </p:nvSpPr>
        <p:spPr>
          <a:xfrm>
            <a:off x="4687307" y="4461915"/>
            <a:ext cx="2862072" cy="1206360"/>
          </a:xfrm>
        </p:spPr>
        <p:txBody>
          <a:bodyPr>
            <a:normAutofit/>
          </a:bodyPr>
          <a:lstStyle>
            <a:lvl1pPr marL="0" indent="0" algn="l">
              <a:buNone/>
              <a:defRPr sz="1600">
                <a:solidFill>
                  <a:schemeClr val="accent6"/>
                </a:solidFill>
              </a:defRPr>
            </a:lvl1pPr>
          </a:lstStyle>
          <a:p>
            <a:pPr lvl="0"/>
            <a:r>
              <a:rPr lang="en-US"/>
              <a:t>Click to add descriptor</a:t>
            </a:r>
          </a:p>
        </p:txBody>
      </p:sp>
      <p:sp>
        <p:nvSpPr>
          <p:cNvPr id="11" name="Text Placeholder 24">
            <a:extLst>
              <a:ext uri="{FF2B5EF4-FFF2-40B4-BE49-F238E27FC236}">
                <a16:creationId xmlns:a16="http://schemas.microsoft.com/office/drawing/2014/main" id="{C9BB6501-CBF0-B94D-AE22-9E67301AB40C}"/>
              </a:ext>
            </a:extLst>
          </p:cNvPr>
          <p:cNvSpPr>
            <a:spLocks noGrp="1"/>
          </p:cNvSpPr>
          <p:nvPr>
            <p:ph type="body" sz="quarter" idx="22" hasCustomPrompt="1"/>
          </p:nvPr>
        </p:nvSpPr>
        <p:spPr>
          <a:xfrm>
            <a:off x="8701585" y="3917400"/>
            <a:ext cx="2862072" cy="376091"/>
          </a:xfrm>
        </p:spPr>
        <p:txBody>
          <a:bodyPr>
            <a:noAutofit/>
          </a:bodyPr>
          <a:lstStyle>
            <a:lvl1pPr marL="0" indent="0" algn="l">
              <a:buNone/>
              <a:defRPr sz="2000" b="1">
                <a:solidFill>
                  <a:schemeClr val="accent1"/>
                </a:solidFill>
                <a:latin typeface="Barlow" pitchFamily="2" charset="77"/>
              </a:defRPr>
            </a:lvl1pPr>
          </a:lstStyle>
          <a:p>
            <a:pPr lvl="0"/>
            <a:r>
              <a:rPr lang="en-US"/>
              <a:t>Add Subhead</a:t>
            </a:r>
          </a:p>
        </p:txBody>
      </p:sp>
      <p:sp>
        <p:nvSpPr>
          <p:cNvPr id="12" name="Text Placeholder 26">
            <a:extLst>
              <a:ext uri="{FF2B5EF4-FFF2-40B4-BE49-F238E27FC236}">
                <a16:creationId xmlns:a16="http://schemas.microsoft.com/office/drawing/2014/main" id="{D2C4FECC-EFCD-AC46-98DF-C55F36F80C39}"/>
              </a:ext>
            </a:extLst>
          </p:cNvPr>
          <p:cNvSpPr>
            <a:spLocks noGrp="1"/>
          </p:cNvSpPr>
          <p:nvPr>
            <p:ph type="body" sz="quarter" idx="23" hasCustomPrompt="1"/>
          </p:nvPr>
        </p:nvSpPr>
        <p:spPr>
          <a:xfrm>
            <a:off x="8701585" y="4461915"/>
            <a:ext cx="2862072" cy="1206360"/>
          </a:xfrm>
        </p:spPr>
        <p:txBody>
          <a:bodyPr>
            <a:normAutofit/>
          </a:bodyPr>
          <a:lstStyle>
            <a:lvl1pPr marL="0" indent="0" algn="l">
              <a:buNone/>
              <a:defRPr sz="1600">
                <a:solidFill>
                  <a:schemeClr val="accent6"/>
                </a:solidFill>
              </a:defRPr>
            </a:lvl1pPr>
          </a:lstStyle>
          <a:p>
            <a:pPr lvl="0"/>
            <a:r>
              <a:rPr lang="en-US"/>
              <a:t>Click to add descriptor</a:t>
            </a:r>
          </a:p>
        </p:txBody>
      </p:sp>
      <p:sp>
        <p:nvSpPr>
          <p:cNvPr id="13" name="Rectangle 12">
            <a:extLst>
              <a:ext uri="{FF2B5EF4-FFF2-40B4-BE49-F238E27FC236}">
                <a16:creationId xmlns:a16="http://schemas.microsoft.com/office/drawing/2014/main" id="{B73210F3-B857-AD03-7997-579724DE8E23}"/>
              </a:ext>
            </a:extLst>
          </p:cNvPr>
          <p:cNvSpPr/>
          <p:nvPr userDrawn="1"/>
        </p:nvSpPr>
        <p:spPr>
          <a:xfrm>
            <a:off x="0" y="6733507"/>
            <a:ext cx="12192000" cy="1365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Logo, icon&#10;&#10;Description automatically generated">
            <a:extLst>
              <a:ext uri="{FF2B5EF4-FFF2-40B4-BE49-F238E27FC236}">
                <a16:creationId xmlns:a16="http://schemas.microsoft.com/office/drawing/2014/main" id="{FDC01F57-1898-7448-930E-1BDCA155AAD9}"/>
              </a:ext>
            </a:extLst>
          </p:cNvPr>
          <p:cNvPicPr>
            <a:picLocks noChangeAspect="1"/>
          </p:cNvPicPr>
          <p:nvPr userDrawn="1"/>
        </p:nvPicPr>
        <p:blipFill>
          <a:blip r:embed="rId2"/>
          <a:stretch>
            <a:fillRect/>
          </a:stretch>
        </p:blipFill>
        <p:spPr>
          <a:xfrm>
            <a:off x="222143" y="6233689"/>
            <a:ext cx="273285" cy="365126"/>
          </a:xfrm>
          <a:prstGeom prst="rect">
            <a:avLst/>
          </a:prstGeom>
        </p:spPr>
      </p:pic>
    </p:spTree>
    <p:extLst>
      <p:ext uri="{BB962C8B-B14F-4D97-AF65-F5344CB8AC3E}">
        <p14:creationId xmlns:p14="http://schemas.microsoft.com/office/powerpoint/2010/main" val="20691772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Heavy content and 2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508FE-8E8C-3A42-91D6-18E0443722AE}"/>
              </a:ext>
            </a:extLst>
          </p:cNvPr>
          <p:cNvSpPr>
            <a:spLocks noGrp="1"/>
          </p:cNvSpPr>
          <p:nvPr>
            <p:ph type="title" hasCustomPrompt="1"/>
          </p:nvPr>
        </p:nvSpPr>
        <p:spPr>
          <a:xfrm>
            <a:off x="622852" y="463981"/>
            <a:ext cx="10919792" cy="1325563"/>
          </a:xfrm>
        </p:spPr>
        <p:txBody>
          <a:bodyPr/>
          <a:lstStyle>
            <a:lvl1pPr>
              <a:defRPr>
                <a:solidFill>
                  <a:schemeClr val="accent1"/>
                </a:solidFill>
              </a:defRPr>
            </a:lvl1pPr>
          </a:lstStyle>
          <a:p>
            <a:r>
              <a:rPr lang="en-US"/>
              <a:t>Click to edit master title style</a:t>
            </a:r>
          </a:p>
        </p:txBody>
      </p:sp>
      <p:sp>
        <p:nvSpPr>
          <p:cNvPr id="3" name="Date Placeholder 2">
            <a:extLst>
              <a:ext uri="{FF2B5EF4-FFF2-40B4-BE49-F238E27FC236}">
                <a16:creationId xmlns:a16="http://schemas.microsoft.com/office/drawing/2014/main" id="{6DCB2F35-D389-464C-843F-0BF9328C8D86}"/>
              </a:ext>
            </a:extLst>
          </p:cNvPr>
          <p:cNvSpPr>
            <a:spLocks noGrp="1"/>
          </p:cNvSpPr>
          <p:nvPr>
            <p:ph type="dt" sz="half" idx="10"/>
          </p:nvPr>
        </p:nvSpPr>
        <p:spPr/>
        <p:txBody>
          <a:bodyPr/>
          <a:lstStyle/>
          <a:p>
            <a:fld id="{ECACE436-D340-5041-8B8C-35C63769F2FC}" type="datetimeFigureOut">
              <a:rPr lang="en-US" smtClean="0"/>
              <a:t>12/6/2024</a:t>
            </a:fld>
            <a:endParaRPr lang="en-US"/>
          </a:p>
        </p:txBody>
      </p:sp>
      <p:sp>
        <p:nvSpPr>
          <p:cNvPr id="4" name="Footer Placeholder 3">
            <a:extLst>
              <a:ext uri="{FF2B5EF4-FFF2-40B4-BE49-F238E27FC236}">
                <a16:creationId xmlns:a16="http://schemas.microsoft.com/office/drawing/2014/main" id="{F2819FE3-5675-B247-A338-819087CB511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7A3EA6E-65F2-A344-BC09-5C9919BDBEA1}"/>
              </a:ext>
            </a:extLst>
          </p:cNvPr>
          <p:cNvSpPr>
            <a:spLocks noGrp="1"/>
          </p:cNvSpPr>
          <p:nvPr>
            <p:ph type="sldNum" sz="quarter" idx="12"/>
          </p:nvPr>
        </p:nvSpPr>
        <p:spPr/>
        <p:txBody>
          <a:bodyPr/>
          <a:lstStyle/>
          <a:p>
            <a:fld id="{36ADA0B0-CA1A-D640-ADB6-F09CCE1B7652}" type="slidenum">
              <a:rPr lang="en-US" smtClean="0"/>
              <a:t>‹#›</a:t>
            </a:fld>
            <a:endParaRPr lang="en-US"/>
          </a:p>
        </p:txBody>
      </p:sp>
      <p:sp>
        <p:nvSpPr>
          <p:cNvPr id="6" name="Text Placeholder 8">
            <a:extLst>
              <a:ext uri="{FF2B5EF4-FFF2-40B4-BE49-F238E27FC236}">
                <a16:creationId xmlns:a16="http://schemas.microsoft.com/office/drawing/2014/main" id="{B725C75C-873F-6544-A0F9-DCE28CE3092B}"/>
              </a:ext>
            </a:extLst>
          </p:cNvPr>
          <p:cNvSpPr>
            <a:spLocks noGrp="1"/>
          </p:cNvSpPr>
          <p:nvPr>
            <p:ph type="body" sz="quarter" idx="14" hasCustomPrompt="1"/>
          </p:nvPr>
        </p:nvSpPr>
        <p:spPr>
          <a:xfrm>
            <a:off x="631204" y="1901540"/>
            <a:ext cx="10929591" cy="1289050"/>
          </a:xfrm>
        </p:spPr>
        <p:txBody>
          <a:bodyPr>
            <a:normAutofit/>
          </a:bodyPr>
          <a:lstStyle>
            <a:lvl1pPr marL="0" indent="0" algn="l">
              <a:buNone/>
              <a:defRPr sz="2000"/>
            </a:lvl1pPr>
            <a:lvl2pPr algn="ctr">
              <a:defRPr/>
            </a:lvl2pPr>
            <a:lvl3pPr algn="ctr">
              <a:defRPr/>
            </a:lvl3pPr>
            <a:lvl4pPr algn="ctr">
              <a:defRPr/>
            </a:lvl4pPr>
            <a:lvl5pPr algn="ctr">
              <a:defRPr/>
            </a:lvl5pPr>
          </a:lstStyle>
          <a:p>
            <a:pPr lvl="0"/>
            <a:r>
              <a:rPr lang="en-US"/>
              <a:t>Add short paragraph</a:t>
            </a:r>
          </a:p>
        </p:txBody>
      </p:sp>
      <p:sp>
        <p:nvSpPr>
          <p:cNvPr id="13" name="Text Placeholder 24">
            <a:extLst>
              <a:ext uri="{FF2B5EF4-FFF2-40B4-BE49-F238E27FC236}">
                <a16:creationId xmlns:a16="http://schemas.microsoft.com/office/drawing/2014/main" id="{2784430D-E410-564D-9EC1-E170080075E4}"/>
              </a:ext>
            </a:extLst>
          </p:cNvPr>
          <p:cNvSpPr>
            <a:spLocks noGrp="1"/>
          </p:cNvSpPr>
          <p:nvPr>
            <p:ph type="body" sz="quarter" idx="18" hasCustomPrompt="1"/>
          </p:nvPr>
        </p:nvSpPr>
        <p:spPr>
          <a:xfrm>
            <a:off x="613052" y="3641432"/>
            <a:ext cx="5263197" cy="376091"/>
          </a:xfrm>
        </p:spPr>
        <p:txBody>
          <a:bodyPr>
            <a:noAutofit/>
          </a:bodyPr>
          <a:lstStyle>
            <a:lvl1pPr marL="0" indent="0" algn="l">
              <a:buNone/>
              <a:defRPr sz="2000" b="1">
                <a:solidFill>
                  <a:schemeClr val="accent2"/>
                </a:solidFill>
                <a:latin typeface="Barlow" pitchFamily="2" charset="77"/>
              </a:defRPr>
            </a:lvl1pPr>
          </a:lstStyle>
          <a:p>
            <a:pPr lvl="0"/>
            <a:r>
              <a:rPr lang="en-US"/>
              <a:t>Add Subhead</a:t>
            </a:r>
          </a:p>
        </p:txBody>
      </p:sp>
      <p:sp>
        <p:nvSpPr>
          <p:cNvPr id="14" name="Text Placeholder 26">
            <a:extLst>
              <a:ext uri="{FF2B5EF4-FFF2-40B4-BE49-F238E27FC236}">
                <a16:creationId xmlns:a16="http://schemas.microsoft.com/office/drawing/2014/main" id="{DD8EBCA0-B289-794C-B42E-641C6AA1D5CC}"/>
              </a:ext>
            </a:extLst>
          </p:cNvPr>
          <p:cNvSpPr>
            <a:spLocks noGrp="1"/>
          </p:cNvSpPr>
          <p:nvPr>
            <p:ph type="body" sz="quarter" idx="19" hasCustomPrompt="1"/>
          </p:nvPr>
        </p:nvSpPr>
        <p:spPr>
          <a:xfrm>
            <a:off x="613052" y="4185947"/>
            <a:ext cx="5263197" cy="1206360"/>
          </a:xfrm>
        </p:spPr>
        <p:txBody>
          <a:bodyPr>
            <a:normAutofit/>
          </a:bodyPr>
          <a:lstStyle>
            <a:lvl1pPr marL="0" indent="0" algn="l">
              <a:buNone/>
              <a:defRPr sz="1600">
                <a:solidFill>
                  <a:schemeClr val="accent6"/>
                </a:solidFill>
              </a:defRPr>
            </a:lvl1pPr>
          </a:lstStyle>
          <a:p>
            <a:pPr lvl="0"/>
            <a:r>
              <a:rPr lang="en-US"/>
              <a:t>Click to add descriptor</a:t>
            </a:r>
          </a:p>
        </p:txBody>
      </p:sp>
      <p:sp>
        <p:nvSpPr>
          <p:cNvPr id="15" name="Text Placeholder 24">
            <a:extLst>
              <a:ext uri="{FF2B5EF4-FFF2-40B4-BE49-F238E27FC236}">
                <a16:creationId xmlns:a16="http://schemas.microsoft.com/office/drawing/2014/main" id="{96EC2AB0-BBEF-E44D-A92A-475963D3F579}"/>
              </a:ext>
            </a:extLst>
          </p:cNvPr>
          <p:cNvSpPr>
            <a:spLocks noGrp="1"/>
          </p:cNvSpPr>
          <p:nvPr>
            <p:ph type="body" sz="quarter" idx="20" hasCustomPrompt="1"/>
          </p:nvPr>
        </p:nvSpPr>
        <p:spPr>
          <a:xfrm>
            <a:off x="6280260" y="3641432"/>
            <a:ext cx="5262384" cy="376091"/>
          </a:xfrm>
        </p:spPr>
        <p:txBody>
          <a:bodyPr>
            <a:noAutofit/>
          </a:bodyPr>
          <a:lstStyle>
            <a:lvl1pPr marL="0" indent="0" algn="l">
              <a:buNone/>
              <a:defRPr sz="2000" b="1">
                <a:solidFill>
                  <a:schemeClr val="accent2"/>
                </a:solidFill>
                <a:latin typeface="Barlow" pitchFamily="2" charset="77"/>
              </a:defRPr>
            </a:lvl1pPr>
          </a:lstStyle>
          <a:p>
            <a:pPr lvl="0"/>
            <a:r>
              <a:rPr lang="en-US"/>
              <a:t>Add Subhead</a:t>
            </a:r>
          </a:p>
        </p:txBody>
      </p:sp>
      <p:sp>
        <p:nvSpPr>
          <p:cNvPr id="16" name="Text Placeholder 26">
            <a:extLst>
              <a:ext uri="{FF2B5EF4-FFF2-40B4-BE49-F238E27FC236}">
                <a16:creationId xmlns:a16="http://schemas.microsoft.com/office/drawing/2014/main" id="{4CF036F7-010B-4A49-A00C-457532D851D4}"/>
              </a:ext>
            </a:extLst>
          </p:cNvPr>
          <p:cNvSpPr>
            <a:spLocks noGrp="1"/>
          </p:cNvSpPr>
          <p:nvPr>
            <p:ph type="body" sz="quarter" idx="21" hasCustomPrompt="1"/>
          </p:nvPr>
        </p:nvSpPr>
        <p:spPr>
          <a:xfrm>
            <a:off x="6280260" y="4185947"/>
            <a:ext cx="5262384" cy="1206360"/>
          </a:xfrm>
        </p:spPr>
        <p:txBody>
          <a:bodyPr>
            <a:normAutofit/>
          </a:bodyPr>
          <a:lstStyle>
            <a:lvl1pPr marL="0" indent="0" algn="l">
              <a:buNone/>
              <a:defRPr sz="1600">
                <a:solidFill>
                  <a:schemeClr val="accent6"/>
                </a:solidFill>
              </a:defRPr>
            </a:lvl1pPr>
          </a:lstStyle>
          <a:p>
            <a:pPr lvl="0"/>
            <a:r>
              <a:rPr lang="en-US"/>
              <a:t>Click to add descriptor</a:t>
            </a:r>
          </a:p>
        </p:txBody>
      </p:sp>
      <p:sp>
        <p:nvSpPr>
          <p:cNvPr id="7" name="Rectangle 6">
            <a:extLst>
              <a:ext uri="{FF2B5EF4-FFF2-40B4-BE49-F238E27FC236}">
                <a16:creationId xmlns:a16="http://schemas.microsoft.com/office/drawing/2014/main" id="{76F6EBE8-ACC5-EEB7-8A9E-51BC108528EC}"/>
              </a:ext>
            </a:extLst>
          </p:cNvPr>
          <p:cNvSpPr/>
          <p:nvPr userDrawn="1"/>
        </p:nvSpPr>
        <p:spPr>
          <a:xfrm>
            <a:off x="0" y="6733507"/>
            <a:ext cx="12192000" cy="1365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Logo, icon&#10;&#10;Description automatically generated">
            <a:extLst>
              <a:ext uri="{FF2B5EF4-FFF2-40B4-BE49-F238E27FC236}">
                <a16:creationId xmlns:a16="http://schemas.microsoft.com/office/drawing/2014/main" id="{61DD41F4-640F-E019-BC96-8E72F4B7A112}"/>
              </a:ext>
            </a:extLst>
          </p:cNvPr>
          <p:cNvPicPr>
            <a:picLocks noChangeAspect="1"/>
          </p:cNvPicPr>
          <p:nvPr userDrawn="1"/>
        </p:nvPicPr>
        <p:blipFill>
          <a:blip r:embed="rId2"/>
          <a:stretch>
            <a:fillRect/>
          </a:stretch>
        </p:blipFill>
        <p:spPr>
          <a:xfrm>
            <a:off x="222143" y="6233689"/>
            <a:ext cx="273285" cy="365126"/>
          </a:xfrm>
          <a:prstGeom prst="rect">
            <a:avLst/>
          </a:prstGeom>
        </p:spPr>
      </p:pic>
    </p:spTree>
    <p:extLst>
      <p:ext uri="{BB962C8B-B14F-4D97-AF65-F5344CB8AC3E}">
        <p14:creationId xmlns:p14="http://schemas.microsoft.com/office/powerpoint/2010/main" val="38429291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Heavy content and 2 columns">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746453F-68A6-0B47-A8DB-9F455080A2EC}"/>
              </a:ext>
            </a:extLst>
          </p:cNvPr>
          <p:cNvSpPr/>
          <p:nvPr userDrawn="1"/>
        </p:nvSpPr>
        <p:spPr>
          <a:xfrm>
            <a:off x="0" y="1"/>
            <a:ext cx="12192000" cy="3473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4508FE-8E8C-3A42-91D6-18E0443722AE}"/>
              </a:ext>
            </a:extLst>
          </p:cNvPr>
          <p:cNvSpPr>
            <a:spLocks noGrp="1"/>
          </p:cNvSpPr>
          <p:nvPr>
            <p:ph type="title" hasCustomPrompt="1"/>
          </p:nvPr>
        </p:nvSpPr>
        <p:spPr>
          <a:xfrm>
            <a:off x="622852" y="463981"/>
            <a:ext cx="10919792" cy="1325563"/>
          </a:xfrm>
        </p:spPr>
        <p:txBody>
          <a:bodyPr/>
          <a:lstStyle>
            <a:lvl1pPr>
              <a:defRPr>
                <a:solidFill>
                  <a:schemeClr val="accent2"/>
                </a:solidFill>
              </a:defRPr>
            </a:lvl1pPr>
          </a:lstStyle>
          <a:p>
            <a:r>
              <a:rPr lang="en-US"/>
              <a:t>Click to edit master title style</a:t>
            </a:r>
          </a:p>
        </p:txBody>
      </p:sp>
      <p:sp>
        <p:nvSpPr>
          <p:cNvPr id="3" name="Date Placeholder 2">
            <a:extLst>
              <a:ext uri="{FF2B5EF4-FFF2-40B4-BE49-F238E27FC236}">
                <a16:creationId xmlns:a16="http://schemas.microsoft.com/office/drawing/2014/main" id="{6DCB2F35-D389-464C-843F-0BF9328C8D86}"/>
              </a:ext>
            </a:extLst>
          </p:cNvPr>
          <p:cNvSpPr>
            <a:spLocks noGrp="1"/>
          </p:cNvSpPr>
          <p:nvPr>
            <p:ph type="dt" sz="half" idx="10"/>
          </p:nvPr>
        </p:nvSpPr>
        <p:spPr/>
        <p:txBody>
          <a:bodyPr/>
          <a:lstStyle/>
          <a:p>
            <a:fld id="{ECACE436-D340-5041-8B8C-35C63769F2FC}" type="datetimeFigureOut">
              <a:rPr lang="en-US" smtClean="0"/>
              <a:t>12/6/2024</a:t>
            </a:fld>
            <a:endParaRPr lang="en-US"/>
          </a:p>
        </p:txBody>
      </p:sp>
      <p:sp>
        <p:nvSpPr>
          <p:cNvPr id="4" name="Footer Placeholder 3">
            <a:extLst>
              <a:ext uri="{FF2B5EF4-FFF2-40B4-BE49-F238E27FC236}">
                <a16:creationId xmlns:a16="http://schemas.microsoft.com/office/drawing/2014/main" id="{F2819FE3-5675-B247-A338-819087CB511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7A3EA6E-65F2-A344-BC09-5C9919BDBEA1}"/>
              </a:ext>
            </a:extLst>
          </p:cNvPr>
          <p:cNvSpPr>
            <a:spLocks noGrp="1"/>
          </p:cNvSpPr>
          <p:nvPr>
            <p:ph type="sldNum" sz="quarter" idx="12"/>
          </p:nvPr>
        </p:nvSpPr>
        <p:spPr/>
        <p:txBody>
          <a:bodyPr/>
          <a:lstStyle/>
          <a:p>
            <a:fld id="{36ADA0B0-CA1A-D640-ADB6-F09CCE1B7652}" type="slidenum">
              <a:rPr lang="en-US" smtClean="0"/>
              <a:t>‹#›</a:t>
            </a:fld>
            <a:endParaRPr lang="en-US"/>
          </a:p>
        </p:txBody>
      </p:sp>
      <p:sp>
        <p:nvSpPr>
          <p:cNvPr id="6" name="Text Placeholder 8">
            <a:extLst>
              <a:ext uri="{FF2B5EF4-FFF2-40B4-BE49-F238E27FC236}">
                <a16:creationId xmlns:a16="http://schemas.microsoft.com/office/drawing/2014/main" id="{B725C75C-873F-6544-A0F9-DCE28CE3092B}"/>
              </a:ext>
            </a:extLst>
          </p:cNvPr>
          <p:cNvSpPr>
            <a:spLocks noGrp="1"/>
          </p:cNvSpPr>
          <p:nvPr>
            <p:ph type="body" sz="quarter" idx="14" hasCustomPrompt="1"/>
          </p:nvPr>
        </p:nvSpPr>
        <p:spPr>
          <a:xfrm>
            <a:off x="631204" y="1901540"/>
            <a:ext cx="10929591" cy="1289050"/>
          </a:xfrm>
        </p:spPr>
        <p:txBody>
          <a:bodyPr>
            <a:normAutofit/>
          </a:bodyPr>
          <a:lstStyle>
            <a:lvl1pPr marL="0" indent="0" algn="l">
              <a:buNone/>
              <a:defRPr sz="2000"/>
            </a:lvl1pPr>
            <a:lvl2pPr algn="ctr">
              <a:defRPr/>
            </a:lvl2pPr>
            <a:lvl3pPr algn="ctr">
              <a:defRPr/>
            </a:lvl3pPr>
            <a:lvl4pPr algn="ctr">
              <a:defRPr/>
            </a:lvl4pPr>
            <a:lvl5pPr algn="ctr">
              <a:defRPr/>
            </a:lvl5pPr>
          </a:lstStyle>
          <a:p>
            <a:pPr lvl="0"/>
            <a:r>
              <a:rPr lang="en-US"/>
              <a:t>Add short paragraph</a:t>
            </a:r>
          </a:p>
        </p:txBody>
      </p:sp>
      <p:sp>
        <p:nvSpPr>
          <p:cNvPr id="13" name="Text Placeholder 24">
            <a:extLst>
              <a:ext uri="{FF2B5EF4-FFF2-40B4-BE49-F238E27FC236}">
                <a16:creationId xmlns:a16="http://schemas.microsoft.com/office/drawing/2014/main" id="{2784430D-E410-564D-9EC1-E170080075E4}"/>
              </a:ext>
            </a:extLst>
          </p:cNvPr>
          <p:cNvSpPr>
            <a:spLocks noGrp="1"/>
          </p:cNvSpPr>
          <p:nvPr>
            <p:ph type="body" sz="quarter" idx="18" hasCustomPrompt="1"/>
          </p:nvPr>
        </p:nvSpPr>
        <p:spPr>
          <a:xfrm>
            <a:off x="613052" y="3884030"/>
            <a:ext cx="5263197" cy="376091"/>
          </a:xfrm>
        </p:spPr>
        <p:txBody>
          <a:bodyPr>
            <a:noAutofit/>
          </a:bodyPr>
          <a:lstStyle>
            <a:lvl1pPr marL="0" indent="0" algn="l">
              <a:buNone/>
              <a:defRPr sz="2000" b="1">
                <a:solidFill>
                  <a:schemeClr val="accent1"/>
                </a:solidFill>
                <a:latin typeface="Barlow" pitchFamily="2" charset="77"/>
              </a:defRPr>
            </a:lvl1pPr>
          </a:lstStyle>
          <a:p>
            <a:pPr lvl="0"/>
            <a:r>
              <a:rPr lang="en-US"/>
              <a:t>Add Subhead</a:t>
            </a:r>
          </a:p>
        </p:txBody>
      </p:sp>
      <p:sp>
        <p:nvSpPr>
          <p:cNvPr id="14" name="Text Placeholder 26">
            <a:extLst>
              <a:ext uri="{FF2B5EF4-FFF2-40B4-BE49-F238E27FC236}">
                <a16:creationId xmlns:a16="http://schemas.microsoft.com/office/drawing/2014/main" id="{DD8EBCA0-B289-794C-B42E-641C6AA1D5CC}"/>
              </a:ext>
            </a:extLst>
          </p:cNvPr>
          <p:cNvSpPr>
            <a:spLocks noGrp="1"/>
          </p:cNvSpPr>
          <p:nvPr>
            <p:ph type="body" sz="quarter" idx="19" hasCustomPrompt="1"/>
          </p:nvPr>
        </p:nvSpPr>
        <p:spPr>
          <a:xfrm>
            <a:off x="613052" y="4428545"/>
            <a:ext cx="5263197" cy="1206360"/>
          </a:xfrm>
        </p:spPr>
        <p:txBody>
          <a:bodyPr>
            <a:normAutofit/>
          </a:bodyPr>
          <a:lstStyle>
            <a:lvl1pPr marL="0" indent="0" algn="l">
              <a:buNone/>
              <a:defRPr sz="1600">
                <a:solidFill>
                  <a:schemeClr val="accent6"/>
                </a:solidFill>
              </a:defRPr>
            </a:lvl1pPr>
          </a:lstStyle>
          <a:p>
            <a:pPr lvl="0"/>
            <a:r>
              <a:rPr lang="en-US"/>
              <a:t>Click to add descriptor</a:t>
            </a:r>
          </a:p>
        </p:txBody>
      </p:sp>
      <p:sp>
        <p:nvSpPr>
          <p:cNvPr id="15" name="Text Placeholder 24">
            <a:extLst>
              <a:ext uri="{FF2B5EF4-FFF2-40B4-BE49-F238E27FC236}">
                <a16:creationId xmlns:a16="http://schemas.microsoft.com/office/drawing/2014/main" id="{96EC2AB0-BBEF-E44D-A92A-475963D3F579}"/>
              </a:ext>
            </a:extLst>
          </p:cNvPr>
          <p:cNvSpPr>
            <a:spLocks noGrp="1"/>
          </p:cNvSpPr>
          <p:nvPr>
            <p:ph type="body" sz="quarter" idx="20" hasCustomPrompt="1"/>
          </p:nvPr>
        </p:nvSpPr>
        <p:spPr>
          <a:xfrm>
            <a:off x="6280260" y="3884030"/>
            <a:ext cx="5262384" cy="376091"/>
          </a:xfrm>
        </p:spPr>
        <p:txBody>
          <a:bodyPr>
            <a:noAutofit/>
          </a:bodyPr>
          <a:lstStyle>
            <a:lvl1pPr marL="0" indent="0" algn="l">
              <a:buNone/>
              <a:defRPr sz="2000" b="1">
                <a:solidFill>
                  <a:schemeClr val="accent1"/>
                </a:solidFill>
                <a:latin typeface="Barlow" pitchFamily="2" charset="77"/>
              </a:defRPr>
            </a:lvl1pPr>
          </a:lstStyle>
          <a:p>
            <a:pPr lvl="0"/>
            <a:r>
              <a:rPr lang="en-US"/>
              <a:t>Add Subhead</a:t>
            </a:r>
          </a:p>
        </p:txBody>
      </p:sp>
      <p:sp>
        <p:nvSpPr>
          <p:cNvPr id="16" name="Text Placeholder 26">
            <a:extLst>
              <a:ext uri="{FF2B5EF4-FFF2-40B4-BE49-F238E27FC236}">
                <a16:creationId xmlns:a16="http://schemas.microsoft.com/office/drawing/2014/main" id="{4CF036F7-010B-4A49-A00C-457532D851D4}"/>
              </a:ext>
            </a:extLst>
          </p:cNvPr>
          <p:cNvSpPr>
            <a:spLocks noGrp="1"/>
          </p:cNvSpPr>
          <p:nvPr>
            <p:ph type="body" sz="quarter" idx="21" hasCustomPrompt="1"/>
          </p:nvPr>
        </p:nvSpPr>
        <p:spPr>
          <a:xfrm>
            <a:off x="6280260" y="4428545"/>
            <a:ext cx="5262384" cy="1206360"/>
          </a:xfrm>
        </p:spPr>
        <p:txBody>
          <a:bodyPr>
            <a:normAutofit/>
          </a:bodyPr>
          <a:lstStyle>
            <a:lvl1pPr marL="0" indent="0" algn="l">
              <a:buNone/>
              <a:defRPr sz="1600">
                <a:solidFill>
                  <a:schemeClr val="accent6"/>
                </a:solidFill>
              </a:defRPr>
            </a:lvl1pPr>
          </a:lstStyle>
          <a:p>
            <a:pPr lvl="0"/>
            <a:r>
              <a:rPr lang="en-US"/>
              <a:t>Click to add descriptor</a:t>
            </a:r>
          </a:p>
        </p:txBody>
      </p:sp>
      <p:sp>
        <p:nvSpPr>
          <p:cNvPr id="7" name="Rectangle 6">
            <a:extLst>
              <a:ext uri="{FF2B5EF4-FFF2-40B4-BE49-F238E27FC236}">
                <a16:creationId xmlns:a16="http://schemas.microsoft.com/office/drawing/2014/main" id="{39259A0C-E674-DC36-E6FF-43653422E3CE}"/>
              </a:ext>
            </a:extLst>
          </p:cNvPr>
          <p:cNvSpPr/>
          <p:nvPr userDrawn="1"/>
        </p:nvSpPr>
        <p:spPr>
          <a:xfrm>
            <a:off x="0" y="6733507"/>
            <a:ext cx="12192000" cy="1365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Logo, icon&#10;&#10;Description automatically generated">
            <a:extLst>
              <a:ext uri="{FF2B5EF4-FFF2-40B4-BE49-F238E27FC236}">
                <a16:creationId xmlns:a16="http://schemas.microsoft.com/office/drawing/2014/main" id="{1D737269-B084-3F77-4BEF-246EF32B10CE}"/>
              </a:ext>
            </a:extLst>
          </p:cNvPr>
          <p:cNvPicPr>
            <a:picLocks noChangeAspect="1"/>
          </p:cNvPicPr>
          <p:nvPr userDrawn="1"/>
        </p:nvPicPr>
        <p:blipFill>
          <a:blip r:embed="rId2"/>
          <a:stretch>
            <a:fillRect/>
          </a:stretch>
        </p:blipFill>
        <p:spPr>
          <a:xfrm>
            <a:off x="222143" y="6233689"/>
            <a:ext cx="273285" cy="365126"/>
          </a:xfrm>
          <a:prstGeom prst="rect">
            <a:avLst/>
          </a:prstGeom>
        </p:spPr>
      </p:pic>
    </p:spTree>
    <p:extLst>
      <p:ext uri="{BB962C8B-B14F-4D97-AF65-F5344CB8AC3E}">
        <p14:creationId xmlns:p14="http://schemas.microsoft.com/office/powerpoint/2010/main" val="41417775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Heavy content and 2 columns">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746453F-68A6-0B47-A8DB-9F455080A2EC}"/>
              </a:ext>
            </a:extLst>
          </p:cNvPr>
          <p:cNvSpPr/>
          <p:nvPr userDrawn="1"/>
        </p:nvSpPr>
        <p:spPr>
          <a:xfrm>
            <a:off x="0" y="1"/>
            <a:ext cx="12192000" cy="3473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4508FE-8E8C-3A42-91D6-18E0443722AE}"/>
              </a:ext>
            </a:extLst>
          </p:cNvPr>
          <p:cNvSpPr>
            <a:spLocks noGrp="1"/>
          </p:cNvSpPr>
          <p:nvPr>
            <p:ph type="title" hasCustomPrompt="1"/>
          </p:nvPr>
        </p:nvSpPr>
        <p:spPr>
          <a:xfrm>
            <a:off x="622852" y="463981"/>
            <a:ext cx="10919792" cy="1325563"/>
          </a:xfrm>
        </p:spPr>
        <p:txBody>
          <a:bodyPr/>
          <a:lstStyle>
            <a:lvl1pPr>
              <a:defRPr>
                <a:solidFill>
                  <a:schemeClr val="accent2"/>
                </a:solidFill>
              </a:defRPr>
            </a:lvl1pPr>
          </a:lstStyle>
          <a:p>
            <a:r>
              <a:rPr lang="en-US"/>
              <a:t>Click to edit master title style</a:t>
            </a:r>
          </a:p>
        </p:txBody>
      </p:sp>
      <p:sp>
        <p:nvSpPr>
          <p:cNvPr id="3" name="Date Placeholder 2">
            <a:extLst>
              <a:ext uri="{FF2B5EF4-FFF2-40B4-BE49-F238E27FC236}">
                <a16:creationId xmlns:a16="http://schemas.microsoft.com/office/drawing/2014/main" id="{6DCB2F35-D389-464C-843F-0BF9328C8D86}"/>
              </a:ext>
            </a:extLst>
          </p:cNvPr>
          <p:cNvSpPr>
            <a:spLocks noGrp="1"/>
          </p:cNvSpPr>
          <p:nvPr>
            <p:ph type="dt" sz="half" idx="10"/>
          </p:nvPr>
        </p:nvSpPr>
        <p:spPr/>
        <p:txBody>
          <a:bodyPr/>
          <a:lstStyle/>
          <a:p>
            <a:fld id="{ECACE436-D340-5041-8B8C-35C63769F2FC}" type="datetimeFigureOut">
              <a:rPr lang="en-US" smtClean="0"/>
              <a:t>12/6/2024</a:t>
            </a:fld>
            <a:endParaRPr lang="en-US"/>
          </a:p>
        </p:txBody>
      </p:sp>
      <p:sp>
        <p:nvSpPr>
          <p:cNvPr id="4" name="Footer Placeholder 3">
            <a:extLst>
              <a:ext uri="{FF2B5EF4-FFF2-40B4-BE49-F238E27FC236}">
                <a16:creationId xmlns:a16="http://schemas.microsoft.com/office/drawing/2014/main" id="{F2819FE3-5675-B247-A338-819087CB511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7A3EA6E-65F2-A344-BC09-5C9919BDBEA1}"/>
              </a:ext>
            </a:extLst>
          </p:cNvPr>
          <p:cNvSpPr>
            <a:spLocks noGrp="1"/>
          </p:cNvSpPr>
          <p:nvPr>
            <p:ph type="sldNum" sz="quarter" idx="12"/>
          </p:nvPr>
        </p:nvSpPr>
        <p:spPr/>
        <p:txBody>
          <a:bodyPr/>
          <a:lstStyle/>
          <a:p>
            <a:fld id="{36ADA0B0-CA1A-D640-ADB6-F09CCE1B7652}" type="slidenum">
              <a:rPr lang="en-US" smtClean="0"/>
              <a:t>‹#›</a:t>
            </a:fld>
            <a:endParaRPr lang="en-US"/>
          </a:p>
        </p:txBody>
      </p:sp>
      <p:sp>
        <p:nvSpPr>
          <p:cNvPr id="6" name="Text Placeholder 8">
            <a:extLst>
              <a:ext uri="{FF2B5EF4-FFF2-40B4-BE49-F238E27FC236}">
                <a16:creationId xmlns:a16="http://schemas.microsoft.com/office/drawing/2014/main" id="{B725C75C-873F-6544-A0F9-DCE28CE3092B}"/>
              </a:ext>
            </a:extLst>
          </p:cNvPr>
          <p:cNvSpPr>
            <a:spLocks noGrp="1"/>
          </p:cNvSpPr>
          <p:nvPr>
            <p:ph type="body" sz="quarter" idx="14" hasCustomPrompt="1"/>
          </p:nvPr>
        </p:nvSpPr>
        <p:spPr>
          <a:xfrm>
            <a:off x="631204" y="1901540"/>
            <a:ext cx="10929591" cy="1289050"/>
          </a:xfrm>
        </p:spPr>
        <p:txBody>
          <a:bodyPr>
            <a:normAutofit/>
          </a:bodyPr>
          <a:lstStyle>
            <a:lvl1pPr marL="0" indent="0" algn="l">
              <a:buNone/>
              <a:defRPr sz="2000"/>
            </a:lvl1pPr>
            <a:lvl2pPr algn="ctr">
              <a:defRPr/>
            </a:lvl2pPr>
            <a:lvl3pPr algn="ctr">
              <a:defRPr/>
            </a:lvl3pPr>
            <a:lvl4pPr algn="ctr">
              <a:defRPr/>
            </a:lvl4pPr>
            <a:lvl5pPr algn="ctr">
              <a:defRPr/>
            </a:lvl5pPr>
          </a:lstStyle>
          <a:p>
            <a:pPr lvl="0"/>
            <a:r>
              <a:rPr lang="en-US"/>
              <a:t>Add short paragraph</a:t>
            </a:r>
          </a:p>
        </p:txBody>
      </p:sp>
      <p:sp>
        <p:nvSpPr>
          <p:cNvPr id="13" name="Text Placeholder 24">
            <a:extLst>
              <a:ext uri="{FF2B5EF4-FFF2-40B4-BE49-F238E27FC236}">
                <a16:creationId xmlns:a16="http://schemas.microsoft.com/office/drawing/2014/main" id="{2784430D-E410-564D-9EC1-E170080075E4}"/>
              </a:ext>
            </a:extLst>
          </p:cNvPr>
          <p:cNvSpPr>
            <a:spLocks noGrp="1"/>
          </p:cNvSpPr>
          <p:nvPr>
            <p:ph type="body" sz="quarter" idx="18" hasCustomPrompt="1"/>
          </p:nvPr>
        </p:nvSpPr>
        <p:spPr>
          <a:xfrm>
            <a:off x="613052" y="3884030"/>
            <a:ext cx="5263197" cy="376091"/>
          </a:xfrm>
        </p:spPr>
        <p:txBody>
          <a:bodyPr>
            <a:noAutofit/>
          </a:bodyPr>
          <a:lstStyle>
            <a:lvl1pPr marL="0" indent="0" algn="l">
              <a:buNone/>
              <a:defRPr sz="2000" b="1">
                <a:solidFill>
                  <a:schemeClr val="accent1"/>
                </a:solidFill>
                <a:latin typeface="Barlow" pitchFamily="2" charset="77"/>
              </a:defRPr>
            </a:lvl1pPr>
          </a:lstStyle>
          <a:p>
            <a:pPr lvl="0"/>
            <a:r>
              <a:rPr lang="en-US"/>
              <a:t>Add Subhead</a:t>
            </a:r>
          </a:p>
        </p:txBody>
      </p:sp>
      <p:sp>
        <p:nvSpPr>
          <p:cNvPr id="14" name="Text Placeholder 26">
            <a:extLst>
              <a:ext uri="{FF2B5EF4-FFF2-40B4-BE49-F238E27FC236}">
                <a16:creationId xmlns:a16="http://schemas.microsoft.com/office/drawing/2014/main" id="{DD8EBCA0-B289-794C-B42E-641C6AA1D5CC}"/>
              </a:ext>
            </a:extLst>
          </p:cNvPr>
          <p:cNvSpPr>
            <a:spLocks noGrp="1"/>
          </p:cNvSpPr>
          <p:nvPr>
            <p:ph type="body" sz="quarter" idx="19" hasCustomPrompt="1"/>
          </p:nvPr>
        </p:nvSpPr>
        <p:spPr>
          <a:xfrm>
            <a:off x="613052" y="4428545"/>
            <a:ext cx="5263197" cy="1206360"/>
          </a:xfrm>
        </p:spPr>
        <p:txBody>
          <a:bodyPr>
            <a:normAutofit/>
          </a:bodyPr>
          <a:lstStyle>
            <a:lvl1pPr marL="0" indent="0" algn="l">
              <a:buNone/>
              <a:defRPr sz="1600">
                <a:solidFill>
                  <a:schemeClr val="accent6"/>
                </a:solidFill>
              </a:defRPr>
            </a:lvl1pPr>
          </a:lstStyle>
          <a:p>
            <a:pPr lvl="0"/>
            <a:r>
              <a:rPr lang="en-US"/>
              <a:t>Click to add descriptor</a:t>
            </a:r>
          </a:p>
        </p:txBody>
      </p:sp>
      <p:sp>
        <p:nvSpPr>
          <p:cNvPr id="15" name="Text Placeholder 24">
            <a:extLst>
              <a:ext uri="{FF2B5EF4-FFF2-40B4-BE49-F238E27FC236}">
                <a16:creationId xmlns:a16="http://schemas.microsoft.com/office/drawing/2014/main" id="{96EC2AB0-BBEF-E44D-A92A-475963D3F579}"/>
              </a:ext>
            </a:extLst>
          </p:cNvPr>
          <p:cNvSpPr>
            <a:spLocks noGrp="1"/>
          </p:cNvSpPr>
          <p:nvPr>
            <p:ph type="body" sz="quarter" idx="20" hasCustomPrompt="1"/>
          </p:nvPr>
        </p:nvSpPr>
        <p:spPr>
          <a:xfrm>
            <a:off x="6280260" y="3884030"/>
            <a:ext cx="5262384" cy="376091"/>
          </a:xfrm>
        </p:spPr>
        <p:txBody>
          <a:bodyPr>
            <a:noAutofit/>
          </a:bodyPr>
          <a:lstStyle>
            <a:lvl1pPr marL="0" indent="0" algn="l">
              <a:buNone/>
              <a:defRPr sz="2000" b="1">
                <a:solidFill>
                  <a:schemeClr val="accent1"/>
                </a:solidFill>
                <a:latin typeface="Barlow" pitchFamily="2" charset="77"/>
              </a:defRPr>
            </a:lvl1pPr>
          </a:lstStyle>
          <a:p>
            <a:pPr lvl="0"/>
            <a:r>
              <a:rPr lang="en-US"/>
              <a:t>Add Subhead</a:t>
            </a:r>
          </a:p>
        </p:txBody>
      </p:sp>
      <p:sp>
        <p:nvSpPr>
          <p:cNvPr id="16" name="Text Placeholder 26">
            <a:extLst>
              <a:ext uri="{FF2B5EF4-FFF2-40B4-BE49-F238E27FC236}">
                <a16:creationId xmlns:a16="http://schemas.microsoft.com/office/drawing/2014/main" id="{4CF036F7-010B-4A49-A00C-457532D851D4}"/>
              </a:ext>
            </a:extLst>
          </p:cNvPr>
          <p:cNvSpPr>
            <a:spLocks noGrp="1"/>
          </p:cNvSpPr>
          <p:nvPr>
            <p:ph type="body" sz="quarter" idx="21" hasCustomPrompt="1"/>
          </p:nvPr>
        </p:nvSpPr>
        <p:spPr>
          <a:xfrm>
            <a:off x="6280260" y="4428545"/>
            <a:ext cx="5262384" cy="1206360"/>
          </a:xfrm>
        </p:spPr>
        <p:txBody>
          <a:bodyPr>
            <a:normAutofit/>
          </a:bodyPr>
          <a:lstStyle>
            <a:lvl1pPr marL="0" indent="0" algn="l">
              <a:buNone/>
              <a:defRPr sz="1600">
                <a:solidFill>
                  <a:schemeClr val="accent6"/>
                </a:solidFill>
              </a:defRPr>
            </a:lvl1pPr>
          </a:lstStyle>
          <a:p>
            <a:pPr lvl="0"/>
            <a:r>
              <a:rPr lang="en-US"/>
              <a:t>Click to add descriptor</a:t>
            </a:r>
          </a:p>
        </p:txBody>
      </p:sp>
      <p:sp>
        <p:nvSpPr>
          <p:cNvPr id="7" name="Rectangle 6">
            <a:extLst>
              <a:ext uri="{FF2B5EF4-FFF2-40B4-BE49-F238E27FC236}">
                <a16:creationId xmlns:a16="http://schemas.microsoft.com/office/drawing/2014/main" id="{39259A0C-E674-DC36-E6FF-43653422E3CE}"/>
              </a:ext>
            </a:extLst>
          </p:cNvPr>
          <p:cNvSpPr/>
          <p:nvPr userDrawn="1"/>
        </p:nvSpPr>
        <p:spPr>
          <a:xfrm>
            <a:off x="0" y="6733507"/>
            <a:ext cx="12192000" cy="1365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Logo, icon&#10;&#10;Description automatically generated">
            <a:extLst>
              <a:ext uri="{FF2B5EF4-FFF2-40B4-BE49-F238E27FC236}">
                <a16:creationId xmlns:a16="http://schemas.microsoft.com/office/drawing/2014/main" id="{1D737269-B084-3F77-4BEF-246EF32B10CE}"/>
              </a:ext>
            </a:extLst>
          </p:cNvPr>
          <p:cNvPicPr>
            <a:picLocks noChangeAspect="1"/>
          </p:cNvPicPr>
          <p:nvPr userDrawn="1"/>
        </p:nvPicPr>
        <p:blipFill>
          <a:blip r:embed="rId2"/>
          <a:stretch>
            <a:fillRect/>
          </a:stretch>
        </p:blipFill>
        <p:spPr>
          <a:xfrm>
            <a:off x="222143" y="6233689"/>
            <a:ext cx="273285" cy="365126"/>
          </a:xfrm>
          <a:prstGeom prst="rect">
            <a:avLst/>
          </a:prstGeom>
        </p:spPr>
      </p:pic>
    </p:spTree>
    <p:extLst>
      <p:ext uri="{BB962C8B-B14F-4D97-AF65-F5344CB8AC3E}">
        <p14:creationId xmlns:p14="http://schemas.microsoft.com/office/powerpoint/2010/main" val="12346955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tats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508FE-8E8C-3A42-91D6-18E0443722AE}"/>
              </a:ext>
            </a:extLst>
          </p:cNvPr>
          <p:cNvSpPr>
            <a:spLocks noGrp="1"/>
          </p:cNvSpPr>
          <p:nvPr>
            <p:ph type="title" hasCustomPrompt="1"/>
          </p:nvPr>
        </p:nvSpPr>
        <p:spPr>
          <a:xfrm>
            <a:off x="622852" y="832485"/>
            <a:ext cx="10919792" cy="1325563"/>
          </a:xfrm>
        </p:spPr>
        <p:txBody>
          <a:bodyPr/>
          <a:lstStyle>
            <a:lvl1pPr algn="ctr">
              <a:defRPr>
                <a:solidFill>
                  <a:schemeClr val="accent1"/>
                </a:solidFill>
              </a:defRPr>
            </a:lvl1pPr>
          </a:lstStyle>
          <a:p>
            <a:r>
              <a:rPr lang="en-US"/>
              <a:t>Click to edit master title style</a:t>
            </a:r>
          </a:p>
        </p:txBody>
      </p:sp>
      <p:sp>
        <p:nvSpPr>
          <p:cNvPr id="3" name="Date Placeholder 2">
            <a:extLst>
              <a:ext uri="{FF2B5EF4-FFF2-40B4-BE49-F238E27FC236}">
                <a16:creationId xmlns:a16="http://schemas.microsoft.com/office/drawing/2014/main" id="{6DCB2F35-D389-464C-843F-0BF9328C8D86}"/>
              </a:ext>
            </a:extLst>
          </p:cNvPr>
          <p:cNvSpPr>
            <a:spLocks noGrp="1"/>
          </p:cNvSpPr>
          <p:nvPr>
            <p:ph type="dt" sz="half" idx="10"/>
          </p:nvPr>
        </p:nvSpPr>
        <p:spPr/>
        <p:txBody>
          <a:bodyPr/>
          <a:lstStyle/>
          <a:p>
            <a:fld id="{ECACE436-D340-5041-8B8C-35C63769F2FC}" type="datetimeFigureOut">
              <a:rPr lang="en-US" smtClean="0"/>
              <a:t>12/6/2024</a:t>
            </a:fld>
            <a:endParaRPr lang="en-US"/>
          </a:p>
        </p:txBody>
      </p:sp>
      <p:sp>
        <p:nvSpPr>
          <p:cNvPr id="4" name="Footer Placeholder 3">
            <a:extLst>
              <a:ext uri="{FF2B5EF4-FFF2-40B4-BE49-F238E27FC236}">
                <a16:creationId xmlns:a16="http://schemas.microsoft.com/office/drawing/2014/main" id="{F2819FE3-5675-B247-A338-819087CB511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7A3EA6E-65F2-A344-BC09-5C9919BDBEA1}"/>
              </a:ext>
            </a:extLst>
          </p:cNvPr>
          <p:cNvSpPr>
            <a:spLocks noGrp="1"/>
          </p:cNvSpPr>
          <p:nvPr>
            <p:ph type="sldNum" sz="quarter" idx="12"/>
          </p:nvPr>
        </p:nvSpPr>
        <p:spPr/>
        <p:txBody>
          <a:bodyPr/>
          <a:lstStyle/>
          <a:p>
            <a:fld id="{36ADA0B0-CA1A-D640-ADB6-F09CCE1B7652}" type="slidenum">
              <a:rPr lang="en-US" smtClean="0"/>
              <a:t>‹#›</a:t>
            </a:fld>
            <a:endParaRPr lang="en-US"/>
          </a:p>
        </p:txBody>
      </p:sp>
      <p:sp>
        <p:nvSpPr>
          <p:cNvPr id="6" name="Text Placeholder 8">
            <a:extLst>
              <a:ext uri="{FF2B5EF4-FFF2-40B4-BE49-F238E27FC236}">
                <a16:creationId xmlns:a16="http://schemas.microsoft.com/office/drawing/2014/main" id="{10C9557A-B207-F34C-B656-C1230E9E331E}"/>
              </a:ext>
            </a:extLst>
          </p:cNvPr>
          <p:cNvSpPr>
            <a:spLocks noGrp="1"/>
          </p:cNvSpPr>
          <p:nvPr>
            <p:ph type="body" sz="quarter" idx="14" hasCustomPrompt="1"/>
          </p:nvPr>
        </p:nvSpPr>
        <p:spPr>
          <a:xfrm>
            <a:off x="1461509" y="2272202"/>
            <a:ext cx="9102725" cy="1156797"/>
          </a:xfrm>
        </p:spPr>
        <p:txBody>
          <a:bodyPr>
            <a:normAutofit/>
          </a:bodyPr>
          <a:lstStyle>
            <a:lvl1pPr marL="0" indent="0" algn="ctr">
              <a:buNone/>
              <a:defRPr sz="2000"/>
            </a:lvl1pPr>
            <a:lvl2pPr algn="ctr">
              <a:defRPr/>
            </a:lvl2pPr>
            <a:lvl3pPr algn="ctr">
              <a:defRPr/>
            </a:lvl3pPr>
            <a:lvl4pPr algn="ctr">
              <a:defRPr/>
            </a:lvl4pPr>
            <a:lvl5pPr algn="ctr">
              <a:defRPr/>
            </a:lvl5pPr>
          </a:lstStyle>
          <a:p>
            <a:pPr lvl="0"/>
            <a:r>
              <a:rPr lang="en-US"/>
              <a:t>Add short paragraph here with stats below</a:t>
            </a:r>
          </a:p>
        </p:txBody>
      </p:sp>
      <p:sp>
        <p:nvSpPr>
          <p:cNvPr id="7" name="Text Placeholder 24">
            <a:extLst>
              <a:ext uri="{FF2B5EF4-FFF2-40B4-BE49-F238E27FC236}">
                <a16:creationId xmlns:a16="http://schemas.microsoft.com/office/drawing/2014/main" id="{6015B2BB-8034-A845-964F-BA045F6EF760}"/>
              </a:ext>
            </a:extLst>
          </p:cNvPr>
          <p:cNvSpPr>
            <a:spLocks noGrp="1"/>
          </p:cNvSpPr>
          <p:nvPr>
            <p:ph type="body" sz="quarter" idx="18" hasCustomPrompt="1"/>
          </p:nvPr>
        </p:nvSpPr>
        <p:spPr>
          <a:xfrm>
            <a:off x="1277360" y="3875088"/>
            <a:ext cx="2244725" cy="676275"/>
          </a:xfrm>
        </p:spPr>
        <p:txBody>
          <a:bodyPr>
            <a:noAutofit/>
          </a:bodyPr>
          <a:lstStyle>
            <a:lvl1pPr marL="0" indent="0" algn="ctr">
              <a:buNone/>
              <a:defRPr sz="4400" b="1">
                <a:solidFill>
                  <a:schemeClr val="accent2"/>
                </a:solidFill>
                <a:latin typeface="Barlow" pitchFamily="2" charset="77"/>
              </a:defRPr>
            </a:lvl1pPr>
          </a:lstStyle>
          <a:p>
            <a:pPr lvl="0"/>
            <a:r>
              <a:rPr lang="en-US"/>
              <a:t>300+</a:t>
            </a:r>
          </a:p>
        </p:txBody>
      </p:sp>
      <p:sp>
        <p:nvSpPr>
          <p:cNvPr id="8" name="Text Placeholder 26">
            <a:extLst>
              <a:ext uri="{FF2B5EF4-FFF2-40B4-BE49-F238E27FC236}">
                <a16:creationId xmlns:a16="http://schemas.microsoft.com/office/drawing/2014/main" id="{09607D35-57CD-544C-B7CC-3033062E2394}"/>
              </a:ext>
            </a:extLst>
          </p:cNvPr>
          <p:cNvSpPr>
            <a:spLocks noGrp="1"/>
          </p:cNvSpPr>
          <p:nvPr>
            <p:ph type="body" sz="quarter" idx="19" hasCustomPrompt="1"/>
          </p:nvPr>
        </p:nvSpPr>
        <p:spPr>
          <a:xfrm>
            <a:off x="1277360" y="4665518"/>
            <a:ext cx="2244725" cy="671512"/>
          </a:xfrm>
        </p:spPr>
        <p:txBody>
          <a:bodyPr>
            <a:normAutofit/>
          </a:bodyPr>
          <a:lstStyle>
            <a:lvl1pPr marL="0" indent="0" algn="ctr">
              <a:buNone/>
              <a:defRPr sz="1400">
                <a:solidFill>
                  <a:schemeClr val="accent6"/>
                </a:solidFill>
              </a:defRPr>
            </a:lvl1pPr>
          </a:lstStyle>
          <a:p>
            <a:pPr lvl="0"/>
            <a:r>
              <a:rPr lang="en-US"/>
              <a:t>Click to add descriptor</a:t>
            </a:r>
          </a:p>
        </p:txBody>
      </p:sp>
      <p:sp>
        <p:nvSpPr>
          <p:cNvPr id="9" name="Text Placeholder 24">
            <a:extLst>
              <a:ext uri="{FF2B5EF4-FFF2-40B4-BE49-F238E27FC236}">
                <a16:creationId xmlns:a16="http://schemas.microsoft.com/office/drawing/2014/main" id="{6760709D-5D91-0549-B0D0-E4B2C83AAA73}"/>
              </a:ext>
            </a:extLst>
          </p:cNvPr>
          <p:cNvSpPr>
            <a:spLocks noGrp="1"/>
          </p:cNvSpPr>
          <p:nvPr>
            <p:ph type="body" sz="quarter" idx="20" hasCustomPrompt="1"/>
          </p:nvPr>
        </p:nvSpPr>
        <p:spPr>
          <a:xfrm>
            <a:off x="4890509" y="3875088"/>
            <a:ext cx="2244725" cy="676275"/>
          </a:xfrm>
        </p:spPr>
        <p:txBody>
          <a:bodyPr>
            <a:noAutofit/>
          </a:bodyPr>
          <a:lstStyle>
            <a:lvl1pPr marL="0" indent="0" algn="ctr">
              <a:buNone/>
              <a:defRPr sz="4400" b="1">
                <a:solidFill>
                  <a:schemeClr val="accent2"/>
                </a:solidFill>
                <a:latin typeface="Barlow" pitchFamily="2" charset="77"/>
              </a:defRPr>
            </a:lvl1pPr>
          </a:lstStyle>
          <a:p>
            <a:pPr lvl="0"/>
            <a:r>
              <a:rPr lang="en-US"/>
              <a:t>16</a:t>
            </a:r>
          </a:p>
        </p:txBody>
      </p:sp>
      <p:sp>
        <p:nvSpPr>
          <p:cNvPr id="10" name="Text Placeholder 26">
            <a:extLst>
              <a:ext uri="{FF2B5EF4-FFF2-40B4-BE49-F238E27FC236}">
                <a16:creationId xmlns:a16="http://schemas.microsoft.com/office/drawing/2014/main" id="{A0E7FC2E-B12D-654A-8E30-533D9C5BDEA9}"/>
              </a:ext>
            </a:extLst>
          </p:cNvPr>
          <p:cNvSpPr>
            <a:spLocks noGrp="1"/>
          </p:cNvSpPr>
          <p:nvPr>
            <p:ph type="body" sz="quarter" idx="21" hasCustomPrompt="1"/>
          </p:nvPr>
        </p:nvSpPr>
        <p:spPr>
          <a:xfrm>
            <a:off x="4890509" y="4665518"/>
            <a:ext cx="2244725" cy="671512"/>
          </a:xfrm>
        </p:spPr>
        <p:txBody>
          <a:bodyPr>
            <a:normAutofit/>
          </a:bodyPr>
          <a:lstStyle>
            <a:lvl1pPr marL="0" indent="0" algn="ctr">
              <a:buNone/>
              <a:defRPr sz="1400">
                <a:solidFill>
                  <a:schemeClr val="accent6"/>
                </a:solidFill>
              </a:defRPr>
            </a:lvl1pPr>
          </a:lstStyle>
          <a:p>
            <a:pPr lvl="0"/>
            <a:r>
              <a:rPr lang="en-US"/>
              <a:t>Click to add descriptor</a:t>
            </a:r>
          </a:p>
        </p:txBody>
      </p:sp>
      <p:sp>
        <p:nvSpPr>
          <p:cNvPr id="11" name="Text Placeholder 24">
            <a:extLst>
              <a:ext uri="{FF2B5EF4-FFF2-40B4-BE49-F238E27FC236}">
                <a16:creationId xmlns:a16="http://schemas.microsoft.com/office/drawing/2014/main" id="{5704198A-D876-E248-BF2D-CE831F026D42}"/>
              </a:ext>
            </a:extLst>
          </p:cNvPr>
          <p:cNvSpPr>
            <a:spLocks noGrp="1"/>
          </p:cNvSpPr>
          <p:nvPr>
            <p:ph type="body" sz="quarter" idx="22" hasCustomPrompt="1"/>
          </p:nvPr>
        </p:nvSpPr>
        <p:spPr>
          <a:xfrm>
            <a:off x="8623733" y="3875088"/>
            <a:ext cx="2244725" cy="676275"/>
          </a:xfrm>
        </p:spPr>
        <p:txBody>
          <a:bodyPr>
            <a:noAutofit/>
          </a:bodyPr>
          <a:lstStyle>
            <a:lvl1pPr marL="0" indent="0" algn="ctr">
              <a:buNone/>
              <a:defRPr sz="4400" b="1">
                <a:solidFill>
                  <a:schemeClr val="accent2"/>
                </a:solidFill>
                <a:latin typeface="Barlow" pitchFamily="2" charset="77"/>
              </a:defRPr>
            </a:lvl1pPr>
          </a:lstStyle>
          <a:p>
            <a:pPr lvl="0"/>
            <a:r>
              <a:rPr lang="en-US"/>
              <a:t>95%</a:t>
            </a:r>
          </a:p>
        </p:txBody>
      </p:sp>
      <p:sp>
        <p:nvSpPr>
          <p:cNvPr id="12" name="Text Placeholder 26">
            <a:extLst>
              <a:ext uri="{FF2B5EF4-FFF2-40B4-BE49-F238E27FC236}">
                <a16:creationId xmlns:a16="http://schemas.microsoft.com/office/drawing/2014/main" id="{E21AA6E8-FF8D-FF49-8FC0-EDEE23973983}"/>
              </a:ext>
            </a:extLst>
          </p:cNvPr>
          <p:cNvSpPr>
            <a:spLocks noGrp="1"/>
          </p:cNvSpPr>
          <p:nvPr>
            <p:ph type="body" sz="quarter" idx="23" hasCustomPrompt="1"/>
          </p:nvPr>
        </p:nvSpPr>
        <p:spPr>
          <a:xfrm>
            <a:off x="8623733" y="4665518"/>
            <a:ext cx="2244725" cy="671512"/>
          </a:xfrm>
        </p:spPr>
        <p:txBody>
          <a:bodyPr>
            <a:normAutofit/>
          </a:bodyPr>
          <a:lstStyle>
            <a:lvl1pPr marL="0" indent="0" algn="ctr">
              <a:buNone/>
              <a:defRPr sz="1400">
                <a:solidFill>
                  <a:schemeClr val="accent6"/>
                </a:solidFill>
              </a:defRPr>
            </a:lvl1pPr>
          </a:lstStyle>
          <a:p>
            <a:pPr lvl="0"/>
            <a:r>
              <a:rPr lang="en-US"/>
              <a:t>Click to add descriptor</a:t>
            </a:r>
          </a:p>
        </p:txBody>
      </p:sp>
      <p:sp>
        <p:nvSpPr>
          <p:cNvPr id="13" name="Rectangle 12">
            <a:extLst>
              <a:ext uri="{FF2B5EF4-FFF2-40B4-BE49-F238E27FC236}">
                <a16:creationId xmlns:a16="http://schemas.microsoft.com/office/drawing/2014/main" id="{17B847CF-A46F-65A9-FCB8-90B7506E171F}"/>
              </a:ext>
            </a:extLst>
          </p:cNvPr>
          <p:cNvSpPr/>
          <p:nvPr userDrawn="1"/>
        </p:nvSpPr>
        <p:spPr>
          <a:xfrm>
            <a:off x="0" y="6733507"/>
            <a:ext cx="12192000" cy="1365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Logo, icon&#10;&#10;Description automatically generated">
            <a:extLst>
              <a:ext uri="{FF2B5EF4-FFF2-40B4-BE49-F238E27FC236}">
                <a16:creationId xmlns:a16="http://schemas.microsoft.com/office/drawing/2014/main" id="{99F1CE6C-D1D1-DC9B-82EB-D3722D0B3831}"/>
              </a:ext>
            </a:extLst>
          </p:cNvPr>
          <p:cNvPicPr>
            <a:picLocks noChangeAspect="1"/>
          </p:cNvPicPr>
          <p:nvPr userDrawn="1"/>
        </p:nvPicPr>
        <p:blipFill>
          <a:blip r:embed="rId2"/>
          <a:stretch>
            <a:fillRect/>
          </a:stretch>
        </p:blipFill>
        <p:spPr>
          <a:xfrm>
            <a:off x="222143" y="6233689"/>
            <a:ext cx="273285" cy="365126"/>
          </a:xfrm>
          <a:prstGeom prst="rect">
            <a:avLst/>
          </a:prstGeom>
        </p:spPr>
      </p:pic>
    </p:spTree>
    <p:extLst>
      <p:ext uri="{BB962C8B-B14F-4D97-AF65-F5344CB8AC3E}">
        <p14:creationId xmlns:p14="http://schemas.microsoft.com/office/powerpoint/2010/main" val="10908239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tats slide - light blue background">
    <p:bg>
      <p:bgPr>
        <a:solidFill>
          <a:schemeClr val="tx2">
            <a:alpha val="2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508FE-8E8C-3A42-91D6-18E0443722AE}"/>
              </a:ext>
            </a:extLst>
          </p:cNvPr>
          <p:cNvSpPr>
            <a:spLocks noGrp="1"/>
          </p:cNvSpPr>
          <p:nvPr>
            <p:ph type="title" hasCustomPrompt="1"/>
          </p:nvPr>
        </p:nvSpPr>
        <p:spPr>
          <a:xfrm>
            <a:off x="622852" y="832485"/>
            <a:ext cx="10919792" cy="1325563"/>
          </a:xfrm>
        </p:spPr>
        <p:txBody>
          <a:bodyPr/>
          <a:lstStyle>
            <a:lvl1pPr algn="ctr">
              <a:defRPr>
                <a:solidFill>
                  <a:schemeClr val="accent1"/>
                </a:solidFill>
              </a:defRPr>
            </a:lvl1pPr>
          </a:lstStyle>
          <a:p>
            <a:r>
              <a:rPr lang="en-US"/>
              <a:t>Click to edit master title style</a:t>
            </a:r>
          </a:p>
        </p:txBody>
      </p:sp>
      <p:sp>
        <p:nvSpPr>
          <p:cNvPr id="3" name="Date Placeholder 2">
            <a:extLst>
              <a:ext uri="{FF2B5EF4-FFF2-40B4-BE49-F238E27FC236}">
                <a16:creationId xmlns:a16="http://schemas.microsoft.com/office/drawing/2014/main" id="{6DCB2F35-D389-464C-843F-0BF9328C8D86}"/>
              </a:ext>
            </a:extLst>
          </p:cNvPr>
          <p:cNvSpPr>
            <a:spLocks noGrp="1"/>
          </p:cNvSpPr>
          <p:nvPr>
            <p:ph type="dt" sz="half" idx="10"/>
          </p:nvPr>
        </p:nvSpPr>
        <p:spPr/>
        <p:txBody>
          <a:bodyPr/>
          <a:lstStyle/>
          <a:p>
            <a:fld id="{ECACE436-D340-5041-8B8C-35C63769F2FC}" type="datetimeFigureOut">
              <a:rPr lang="en-US" smtClean="0"/>
              <a:t>12/6/2024</a:t>
            </a:fld>
            <a:endParaRPr lang="en-US"/>
          </a:p>
        </p:txBody>
      </p:sp>
      <p:sp>
        <p:nvSpPr>
          <p:cNvPr id="4" name="Footer Placeholder 3">
            <a:extLst>
              <a:ext uri="{FF2B5EF4-FFF2-40B4-BE49-F238E27FC236}">
                <a16:creationId xmlns:a16="http://schemas.microsoft.com/office/drawing/2014/main" id="{F2819FE3-5675-B247-A338-819087CB511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7A3EA6E-65F2-A344-BC09-5C9919BDBEA1}"/>
              </a:ext>
            </a:extLst>
          </p:cNvPr>
          <p:cNvSpPr>
            <a:spLocks noGrp="1"/>
          </p:cNvSpPr>
          <p:nvPr>
            <p:ph type="sldNum" sz="quarter" idx="12"/>
          </p:nvPr>
        </p:nvSpPr>
        <p:spPr/>
        <p:txBody>
          <a:bodyPr/>
          <a:lstStyle/>
          <a:p>
            <a:fld id="{36ADA0B0-CA1A-D640-ADB6-F09CCE1B7652}" type="slidenum">
              <a:rPr lang="en-US" smtClean="0"/>
              <a:t>‹#›</a:t>
            </a:fld>
            <a:endParaRPr lang="en-US"/>
          </a:p>
        </p:txBody>
      </p:sp>
      <p:sp>
        <p:nvSpPr>
          <p:cNvPr id="6" name="Text Placeholder 8">
            <a:extLst>
              <a:ext uri="{FF2B5EF4-FFF2-40B4-BE49-F238E27FC236}">
                <a16:creationId xmlns:a16="http://schemas.microsoft.com/office/drawing/2014/main" id="{10C9557A-B207-F34C-B656-C1230E9E331E}"/>
              </a:ext>
            </a:extLst>
          </p:cNvPr>
          <p:cNvSpPr>
            <a:spLocks noGrp="1"/>
          </p:cNvSpPr>
          <p:nvPr>
            <p:ph type="body" sz="quarter" idx="14" hasCustomPrompt="1"/>
          </p:nvPr>
        </p:nvSpPr>
        <p:spPr>
          <a:xfrm>
            <a:off x="1461509" y="2272202"/>
            <a:ext cx="9102725" cy="1156797"/>
          </a:xfrm>
        </p:spPr>
        <p:txBody>
          <a:bodyPr>
            <a:normAutofit/>
          </a:bodyPr>
          <a:lstStyle>
            <a:lvl1pPr marL="0" indent="0" algn="ctr">
              <a:buNone/>
              <a:defRPr sz="2000"/>
            </a:lvl1pPr>
            <a:lvl2pPr algn="ctr">
              <a:defRPr/>
            </a:lvl2pPr>
            <a:lvl3pPr algn="ctr">
              <a:defRPr/>
            </a:lvl3pPr>
            <a:lvl4pPr algn="ctr">
              <a:defRPr/>
            </a:lvl4pPr>
            <a:lvl5pPr algn="ctr">
              <a:defRPr/>
            </a:lvl5pPr>
          </a:lstStyle>
          <a:p>
            <a:pPr lvl="0"/>
            <a:r>
              <a:rPr lang="en-US"/>
              <a:t>Add short paragraph here with stats below</a:t>
            </a:r>
          </a:p>
        </p:txBody>
      </p:sp>
      <p:sp>
        <p:nvSpPr>
          <p:cNvPr id="7" name="Text Placeholder 24">
            <a:extLst>
              <a:ext uri="{FF2B5EF4-FFF2-40B4-BE49-F238E27FC236}">
                <a16:creationId xmlns:a16="http://schemas.microsoft.com/office/drawing/2014/main" id="{6015B2BB-8034-A845-964F-BA045F6EF760}"/>
              </a:ext>
            </a:extLst>
          </p:cNvPr>
          <p:cNvSpPr>
            <a:spLocks noGrp="1"/>
          </p:cNvSpPr>
          <p:nvPr>
            <p:ph type="body" sz="quarter" idx="18" hasCustomPrompt="1"/>
          </p:nvPr>
        </p:nvSpPr>
        <p:spPr>
          <a:xfrm>
            <a:off x="1277360" y="3875088"/>
            <a:ext cx="2244725" cy="676275"/>
          </a:xfrm>
        </p:spPr>
        <p:txBody>
          <a:bodyPr>
            <a:noAutofit/>
          </a:bodyPr>
          <a:lstStyle>
            <a:lvl1pPr marL="0" indent="0" algn="ctr">
              <a:buNone/>
              <a:defRPr sz="4400" b="1">
                <a:solidFill>
                  <a:schemeClr val="accent3"/>
                </a:solidFill>
                <a:latin typeface="Barlow" pitchFamily="2" charset="77"/>
              </a:defRPr>
            </a:lvl1pPr>
          </a:lstStyle>
          <a:p>
            <a:pPr lvl="0"/>
            <a:r>
              <a:rPr lang="en-US"/>
              <a:t>300+</a:t>
            </a:r>
          </a:p>
        </p:txBody>
      </p:sp>
      <p:sp>
        <p:nvSpPr>
          <p:cNvPr id="8" name="Text Placeholder 26">
            <a:extLst>
              <a:ext uri="{FF2B5EF4-FFF2-40B4-BE49-F238E27FC236}">
                <a16:creationId xmlns:a16="http://schemas.microsoft.com/office/drawing/2014/main" id="{09607D35-57CD-544C-B7CC-3033062E2394}"/>
              </a:ext>
            </a:extLst>
          </p:cNvPr>
          <p:cNvSpPr>
            <a:spLocks noGrp="1"/>
          </p:cNvSpPr>
          <p:nvPr>
            <p:ph type="body" sz="quarter" idx="19" hasCustomPrompt="1"/>
          </p:nvPr>
        </p:nvSpPr>
        <p:spPr>
          <a:xfrm>
            <a:off x="1277360" y="4665518"/>
            <a:ext cx="2244725" cy="671512"/>
          </a:xfrm>
        </p:spPr>
        <p:txBody>
          <a:bodyPr>
            <a:normAutofit/>
          </a:bodyPr>
          <a:lstStyle>
            <a:lvl1pPr marL="0" indent="0" algn="ctr">
              <a:buNone/>
              <a:defRPr sz="1400">
                <a:solidFill>
                  <a:schemeClr val="accent6"/>
                </a:solidFill>
              </a:defRPr>
            </a:lvl1pPr>
          </a:lstStyle>
          <a:p>
            <a:pPr lvl="0"/>
            <a:r>
              <a:rPr lang="en-US"/>
              <a:t>Click to add descriptor</a:t>
            </a:r>
          </a:p>
        </p:txBody>
      </p:sp>
      <p:sp>
        <p:nvSpPr>
          <p:cNvPr id="9" name="Text Placeholder 24">
            <a:extLst>
              <a:ext uri="{FF2B5EF4-FFF2-40B4-BE49-F238E27FC236}">
                <a16:creationId xmlns:a16="http://schemas.microsoft.com/office/drawing/2014/main" id="{6760709D-5D91-0549-B0D0-E4B2C83AAA73}"/>
              </a:ext>
            </a:extLst>
          </p:cNvPr>
          <p:cNvSpPr>
            <a:spLocks noGrp="1"/>
          </p:cNvSpPr>
          <p:nvPr>
            <p:ph type="body" sz="quarter" idx="20" hasCustomPrompt="1"/>
          </p:nvPr>
        </p:nvSpPr>
        <p:spPr>
          <a:xfrm>
            <a:off x="4890509" y="3875088"/>
            <a:ext cx="2244725" cy="676275"/>
          </a:xfrm>
        </p:spPr>
        <p:txBody>
          <a:bodyPr>
            <a:noAutofit/>
          </a:bodyPr>
          <a:lstStyle>
            <a:lvl1pPr marL="0" indent="0" algn="ctr">
              <a:buNone/>
              <a:defRPr sz="4400" b="1">
                <a:solidFill>
                  <a:schemeClr val="accent3"/>
                </a:solidFill>
                <a:latin typeface="Barlow" pitchFamily="2" charset="77"/>
              </a:defRPr>
            </a:lvl1pPr>
          </a:lstStyle>
          <a:p>
            <a:pPr lvl="0"/>
            <a:r>
              <a:rPr lang="en-US"/>
              <a:t>16</a:t>
            </a:r>
          </a:p>
        </p:txBody>
      </p:sp>
      <p:sp>
        <p:nvSpPr>
          <p:cNvPr id="10" name="Text Placeholder 26">
            <a:extLst>
              <a:ext uri="{FF2B5EF4-FFF2-40B4-BE49-F238E27FC236}">
                <a16:creationId xmlns:a16="http://schemas.microsoft.com/office/drawing/2014/main" id="{A0E7FC2E-B12D-654A-8E30-533D9C5BDEA9}"/>
              </a:ext>
            </a:extLst>
          </p:cNvPr>
          <p:cNvSpPr>
            <a:spLocks noGrp="1"/>
          </p:cNvSpPr>
          <p:nvPr>
            <p:ph type="body" sz="quarter" idx="21" hasCustomPrompt="1"/>
          </p:nvPr>
        </p:nvSpPr>
        <p:spPr>
          <a:xfrm>
            <a:off x="4890509" y="4665518"/>
            <a:ext cx="2244725" cy="671512"/>
          </a:xfrm>
        </p:spPr>
        <p:txBody>
          <a:bodyPr>
            <a:normAutofit/>
          </a:bodyPr>
          <a:lstStyle>
            <a:lvl1pPr marL="0" indent="0" algn="ctr">
              <a:buNone/>
              <a:defRPr sz="1400">
                <a:solidFill>
                  <a:schemeClr val="accent6"/>
                </a:solidFill>
              </a:defRPr>
            </a:lvl1pPr>
          </a:lstStyle>
          <a:p>
            <a:pPr lvl="0"/>
            <a:r>
              <a:rPr lang="en-US"/>
              <a:t>Click to add descriptor</a:t>
            </a:r>
          </a:p>
        </p:txBody>
      </p:sp>
      <p:sp>
        <p:nvSpPr>
          <p:cNvPr id="11" name="Text Placeholder 24">
            <a:extLst>
              <a:ext uri="{FF2B5EF4-FFF2-40B4-BE49-F238E27FC236}">
                <a16:creationId xmlns:a16="http://schemas.microsoft.com/office/drawing/2014/main" id="{5704198A-D876-E248-BF2D-CE831F026D42}"/>
              </a:ext>
            </a:extLst>
          </p:cNvPr>
          <p:cNvSpPr>
            <a:spLocks noGrp="1"/>
          </p:cNvSpPr>
          <p:nvPr>
            <p:ph type="body" sz="quarter" idx="22" hasCustomPrompt="1"/>
          </p:nvPr>
        </p:nvSpPr>
        <p:spPr>
          <a:xfrm>
            <a:off x="8623733" y="3875088"/>
            <a:ext cx="2244725" cy="676275"/>
          </a:xfrm>
        </p:spPr>
        <p:txBody>
          <a:bodyPr>
            <a:noAutofit/>
          </a:bodyPr>
          <a:lstStyle>
            <a:lvl1pPr marL="0" indent="0" algn="ctr">
              <a:buNone/>
              <a:defRPr sz="4400" b="1">
                <a:solidFill>
                  <a:schemeClr val="accent3"/>
                </a:solidFill>
                <a:latin typeface="Barlow" pitchFamily="2" charset="77"/>
              </a:defRPr>
            </a:lvl1pPr>
          </a:lstStyle>
          <a:p>
            <a:pPr lvl="0"/>
            <a:r>
              <a:rPr lang="en-US"/>
              <a:t>95%</a:t>
            </a:r>
          </a:p>
        </p:txBody>
      </p:sp>
      <p:sp>
        <p:nvSpPr>
          <p:cNvPr id="12" name="Text Placeholder 26">
            <a:extLst>
              <a:ext uri="{FF2B5EF4-FFF2-40B4-BE49-F238E27FC236}">
                <a16:creationId xmlns:a16="http://schemas.microsoft.com/office/drawing/2014/main" id="{E21AA6E8-FF8D-FF49-8FC0-EDEE23973983}"/>
              </a:ext>
            </a:extLst>
          </p:cNvPr>
          <p:cNvSpPr>
            <a:spLocks noGrp="1"/>
          </p:cNvSpPr>
          <p:nvPr>
            <p:ph type="body" sz="quarter" idx="23" hasCustomPrompt="1"/>
          </p:nvPr>
        </p:nvSpPr>
        <p:spPr>
          <a:xfrm>
            <a:off x="8623733" y="4665518"/>
            <a:ext cx="2244725" cy="671512"/>
          </a:xfrm>
        </p:spPr>
        <p:txBody>
          <a:bodyPr>
            <a:normAutofit/>
          </a:bodyPr>
          <a:lstStyle>
            <a:lvl1pPr marL="0" indent="0" algn="ctr">
              <a:buNone/>
              <a:defRPr sz="1400">
                <a:solidFill>
                  <a:schemeClr val="accent6"/>
                </a:solidFill>
              </a:defRPr>
            </a:lvl1pPr>
          </a:lstStyle>
          <a:p>
            <a:pPr lvl="0"/>
            <a:r>
              <a:rPr lang="en-US"/>
              <a:t>Click to add descriptor</a:t>
            </a:r>
          </a:p>
        </p:txBody>
      </p:sp>
      <p:sp>
        <p:nvSpPr>
          <p:cNvPr id="13" name="Rectangle 12">
            <a:extLst>
              <a:ext uri="{FF2B5EF4-FFF2-40B4-BE49-F238E27FC236}">
                <a16:creationId xmlns:a16="http://schemas.microsoft.com/office/drawing/2014/main" id="{370D628A-8E12-E495-7F5A-C66AB2608A78}"/>
              </a:ext>
            </a:extLst>
          </p:cNvPr>
          <p:cNvSpPr/>
          <p:nvPr userDrawn="1"/>
        </p:nvSpPr>
        <p:spPr>
          <a:xfrm>
            <a:off x="0" y="6733507"/>
            <a:ext cx="12192000" cy="1365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Logo, icon&#10;&#10;Description automatically generated">
            <a:extLst>
              <a:ext uri="{FF2B5EF4-FFF2-40B4-BE49-F238E27FC236}">
                <a16:creationId xmlns:a16="http://schemas.microsoft.com/office/drawing/2014/main" id="{2B4CFAA7-9F9A-A8DA-AFA6-68C342AE8826}"/>
              </a:ext>
            </a:extLst>
          </p:cNvPr>
          <p:cNvPicPr>
            <a:picLocks noChangeAspect="1"/>
          </p:cNvPicPr>
          <p:nvPr userDrawn="1"/>
        </p:nvPicPr>
        <p:blipFill>
          <a:blip r:embed="rId2"/>
          <a:stretch>
            <a:fillRect/>
          </a:stretch>
        </p:blipFill>
        <p:spPr>
          <a:xfrm>
            <a:off x="222143" y="6233689"/>
            <a:ext cx="273285" cy="365126"/>
          </a:xfrm>
          <a:prstGeom prst="rect">
            <a:avLst/>
          </a:prstGeom>
        </p:spPr>
      </p:pic>
    </p:spTree>
    <p:extLst>
      <p:ext uri="{BB962C8B-B14F-4D97-AF65-F5344CB8AC3E}">
        <p14:creationId xmlns:p14="http://schemas.microsoft.com/office/powerpoint/2010/main" val="16483382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DBAF54-0716-1E4E-BBDE-B85E566631C9}"/>
              </a:ext>
            </a:extLst>
          </p:cNvPr>
          <p:cNvSpPr>
            <a:spLocks noGrp="1"/>
          </p:cNvSpPr>
          <p:nvPr>
            <p:ph type="dt" sz="half" idx="10"/>
          </p:nvPr>
        </p:nvSpPr>
        <p:spPr/>
        <p:txBody>
          <a:bodyPr/>
          <a:lstStyle/>
          <a:p>
            <a:fld id="{ECACE436-D340-5041-8B8C-35C63769F2FC}" type="datetimeFigureOut">
              <a:rPr lang="en-US" smtClean="0"/>
              <a:t>12/6/2024</a:t>
            </a:fld>
            <a:endParaRPr lang="en-US"/>
          </a:p>
        </p:txBody>
      </p:sp>
      <p:sp>
        <p:nvSpPr>
          <p:cNvPr id="3" name="Footer Placeholder 2">
            <a:extLst>
              <a:ext uri="{FF2B5EF4-FFF2-40B4-BE49-F238E27FC236}">
                <a16:creationId xmlns:a16="http://schemas.microsoft.com/office/drawing/2014/main" id="{E4A9B159-9E7C-C045-AC5B-E78ECE3D990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E3F796B-0655-D641-935C-5AB7405C817A}"/>
              </a:ext>
            </a:extLst>
          </p:cNvPr>
          <p:cNvSpPr>
            <a:spLocks noGrp="1"/>
          </p:cNvSpPr>
          <p:nvPr>
            <p:ph type="sldNum" sz="quarter" idx="12"/>
          </p:nvPr>
        </p:nvSpPr>
        <p:spPr/>
        <p:txBody>
          <a:bodyPr/>
          <a:lstStyle/>
          <a:p>
            <a:fld id="{36ADA0B0-CA1A-D640-ADB6-F09CCE1B7652}" type="slidenum">
              <a:rPr lang="en-US" smtClean="0"/>
              <a:t>‹#›</a:t>
            </a:fld>
            <a:endParaRPr lang="en-US"/>
          </a:p>
        </p:txBody>
      </p:sp>
    </p:spTree>
    <p:extLst>
      <p:ext uri="{BB962C8B-B14F-4D97-AF65-F5344CB8AC3E}">
        <p14:creationId xmlns:p14="http://schemas.microsoft.com/office/powerpoint/2010/main" val="8847478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 light gray background">
    <p:bg>
      <p:bgPr>
        <a:solidFill>
          <a:schemeClr val="tx2">
            <a:alpha val="20000"/>
          </a:schemeClr>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DBAF54-0716-1E4E-BBDE-B85E566631C9}"/>
              </a:ext>
            </a:extLst>
          </p:cNvPr>
          <p:cNvSpPr>
            <a:spLocks noGrp="1"/>
          </p:cNvSpPr>
          <p:nvPr>
            <p:ph type="dt" sz="half" idx="10"/>
          </p:nvPr>
        </p:nvSpPr>
        <p:spPr/>
        <p:txBody>
          <a:bodyPr/>
          <a:lstStyle/>
          <a:p>
            <a:fld id="{ECACE436-D340-5041-8B8C-35C63769F2FC}" type="datetimeFigureOut">
              <a:rPr lang="en-US" smtClean="0"/>
              <a:t>12/6/2024</a:t>
            </a:fld>
            <a:endParaRPr lang="en-US"/>
          </a:p>
        </p:txBody>
      </p:sp>
      <p:sp>
        <p:nvSpPr>
          <p:cNvPr id="3" name="Footer Placeholder 2">
            <a:extLst>
              <a:ext uri="{FF2B5EF4-FFF2-40B4-BE49-F238E27FC236}">
                <a16:creationId xmlns:a16="http://schemas.microsoft.com/office/drawing/2014/main" id="{E4A9B159-9E7C-C045-AC5B-E78ECE3D990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E3F796B-0655-D641-935C-5AB7405C817A}"/>
              </a:ext>
            </a:extLst>
          </p:cNvPr>
          <p:cNvSpPr>
            <a:spLocks noGrp="1"/>
          </p:cNvSpPr>
          <p:nvPr>
            <p:ph type="sldNum" sz="quarter" idx="12"/>
          </p:nvPr>
        </p:nvSpPr>
        <p:spPr/>
        <p:txBody>
          <a:bodyPr/>
          <a:lstStyle/>
          <a:p>
            <a:fld id="{36ADA0B0-CA1A-D640-ADB6-F09CCE1B7652}" type="slidenum">
              <a:rPr lang="en-US" smtClean="0"/>
              <a:t>‹#›</a:t>
            </a:fld>
            <a:endParaRPr lang="en-US"/>
          </a:p>
        </p:txBody>
      </p:sp>
    </p:spTree>
    <p:extLst>
      <p:ext uri="{BB962C8B-B14F-4D97-AF65-F5344CB8AC3E}">
        <p14:creationId xmlns:p14="http://schemas.microsoft.com/office/powerpoint/2010/main" val="432814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color background">
    <p:bg>
      <p:bgPr>
        <a:solidFill>
          <a:schemeClr val="accent5"/>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DBAF54-0716-1E4E-BBDE-B85E566631C9}"/>
              </a:ext>
            </a:extLst>
          </p:cNvPr>
          <p:cNvSpPr>
            <a:spLocks noGrp="1"/>
          </p:cNvSpPr>
          <p:nvPr>
            <p:ph type="dt" sz="half" idx="10"/>
          </p:nvPr>
        </p:nvSpPr>
        <p:spPr/>
        <p:txBody>
          <a:bodyPr/>
          <a:lstStyle/>
          <a:p>
            <a:fld id="{ECACE436-D340-5041-8B8C-35C63769F2FC}" type="datetimeFigureOut">
              <a:rPr lang="en-US" smtClean="0"/>
              <a:t>12/6/2024</a:t>
            </a:fld>
            <a:endParaRPr lang="en-US"/>
          </a:p>
        </p:txBody>
      </p:sp>
      <p:sp>
        <p:nvSpPr>
          <p:cNvPr id="3" name="Footer Placeholder 2">
            <a:extLst>
              <a:ext uri="{FF2B5EF4-FFF2-40B4-BE49-F238E27FC236}">
                <a16:creationId xmlns:a16="http://schemas.microsoft.com/office/drawing/2014/main" id="{E4A9B159-9E7C-C045-AC5B-E78ECE3D990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E3F796B-0655-D641-935C-5AB7405C817A}"/>
              </a:ext>
            </a:extLst>
          </p:cNvPr>
          <p:cNvSpPr>
            <a:spLocks noGrp="1"/>
          </p:cNvSpPr>
          <p:nvPr>
            <p:ph type="sldNum" sz="quarter" idx="12"/>
          </p:nvPr>
        </p:nvSpPr>
        <p:spPr/>
        <p:txBody>
          <a:bodyPr/>
          <a:lstStyle>
            <a:lvl1pPr>
              <a:defRPr>
                <a:solidFill>
                  <a:schemeClr val="bg1"/>
                </a:solidFill>
              </a:defRPr>
            </a:lvl1pPr>
          </a:lstStyle>
          <a:p>
            <a:fld id="{36ADA0B0-CA1A-D640-ADB6-F09CCE1B7652}" type="slidenum">
              <a:rPr lang="en-US" smtClean="0"/>
              <a:pPr/>
              <a:t>‹#›</a:t>
            </a:fld>
            <a:endParaRPr lang="en-US"/>
          </a:p>
        </p:txBody>
      </p:sp>
    </p:spTree>
    <p:extLst>
      <p:ext uri="{BB962C8B-B14F-4D97-AF65-F5344CB8AC3E}">
        <p14:creationId xmlns:p14="http://schemas.microsoft.com/office/powerpoint/2010/main" val="1348529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Option 3">
    <p:bg>
      <p:bgPr>
        <a:solidFill>
          <a:schemeClr val="accent5"/>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AD89BA3-E834-EA45-9ECC-EC6C5887D09B}"/>
              </a:ext>
            </a:extLst>
          </p:cNvPr>
          <p:cNvSpPr>
            <a:spLocks noGrp="1"/>
          </p:cNvSpPr>
          <p:nvPr>
            <p:ph type="pic" sz="quarter" idx="13"/>
          </p:nvPr>
        </p:nvSpPr>
        <p:spPr>
          <a:xfrm>
            <a:off x="6562165" y="0"/>
            <a:ext cx="5629835" cy="6858000"/>
          </a:xfrm>
          <a:prstGeom prst="rect">
            <a:avLst/>
          </a:prstGeom>
        </p:spPr>
        <p:txBody>
          <a:bodyPr/>
          <a:lstStyle>
            <a:lvl1pPr>
              <a:defRPr b="0" i="0">
                <a:latin typeface="Roboto" panose="02000000000000000000" pitchFamily="2" charset="0"/>
              </a:defRPr>
            </a:lvl1pPr>
          </a:lstStyle>
          <a:p>
            <a:endParaRPr lang="en-US"/>
          </a:p>
        </p:txBody>
      </p:sp>
      <p:sp>
        <p:nvSpPr>
          <p:cNvPr id="2" name="Title 1">
            <a:extLst>
              <a:ext uri="{FF2B5EF4-FFF2-40B4-BE49-F238E27FC236}">
                <a16:creationId xmlns:a16="http://schemas.microsoft.com/office/drawing/2014/main" id="{2C93117B-9090-9E44-8C1C-0426E115175D}"/>
              </a:ext>
            </a:extLst>
          </p:cNvPr>
          <p:cNvSpPr>
            <a:spLocks noGrp="1"/>
          </p:cNvSpPr>
          <p:nvPr>
            <p:ph type="ctrTitle" hasCustomPrompt="1"/>
          </p:nvPr>
        </p:nvSpPr>
        <p:spPr>
          <a:xfrm>
            <a:off x="569042" y="3722047"/>
            <a:ext cx="5414899" cy="1318791"/>
          </a:xfrm>
          <a:prstGeom prst="rect">
            <a:avLst/>
          </a:prstGeom>
        </p:spPr>
        <p:txBody>
          <a:bodyPr anchor="t">
            <a:noAutofit/>
          </a:bodyPr>
          <a:lstStyle>
            <a:lvl1pPr algn="l">
              <a:lnSpc>
                <a:spcPts val="5000"/>
              </a:lnSpc>
              <a:spcAft>
                <a:spcPts val="0"/>
              </a:spcAft>
              <a:defRPr sz="4000">
                <a:solidFill>
                  <a:schemeClr val="bg1"/>
                </a:solidFill>
                <a:latin typeface="Barlow" pitchFamily="2" charset="77"/>
              </a:defRPr>
            </a:lvl1pPr>
          </a:lstStyle>
          <a:p>
            <a:r>
              <a:rPr lang="en-US"/>
              <a:t>Click to edit master title style</a:t>
            </a:r>
          </a:p>
        </p:txBody>
      </p:sp>
      <p:sp>
        <p:nvSpPr>
          <p:cNvPr id="4" name="Date Placeholder 3">
            <a:extLst>
              <a:ext uri="{FF2B5EF4-FFF2-40B4-BE49-F238E27FC236}">
                <a16:creationId xmlns:a16="http://schemas.microsoft.com/office/drawing/2014/main" id="{54589638-1844-0A4E-8299-D1117E5B74DA}"/>
              </a:ext>
            </a:extLst>
          </p:cNvPr>
          <p:cNvSpPr>
            <a:spLocks noGrp="1"/>
          </p:cNvSpPr>
          <p:nvPr>
            <p:ph type="dt" sz="half" idx="10"/>
          </p:nvPr>
        </p:nvSpPr>
        <p:spPr/>
        <p:txBody>
          <a:bodyPr/>
          <a:lstStyle/>
          <a:p>
            <a:fld id="{ECACE436-D340-5041-8B8C-35C63769F2FC}" type="datetimeFigureOut">
              <a:rPr lang="en-US" smtClean="0"/>
              <a:t>12/6/2024</a:t>
            </a:fld>
            <a:endParaRPr lang="en-US"/>
          </a:p>
        </p:txBody>
      </p:sp>
      <p:sp>
        <p:nvSpPr>
          <p:cNvPr id="5" name="Footer Placeholder 4">
            <a:extLst>
              <a:ext uri="{FF2B5EF4-FFF2-40B4-BE49-F238E27FC236}">
                <a16:creationId xmlns:a16="http://schemas.microsoft.com/office/drawing/2014/main" id="{8EA4740C-444A-584F-BEB1-D06AA6812F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D3712A-6990-2C46-A1C8-2A1BCDE24878}"/>
              </a:ext>
            </a:extLst>
          </p:cNvPr>
          <p:cNvSpPr>
            <a:spLocks noGrp="1"/>
          </p:cNvSpPr>
          <p:nvPr>
            <p:ph type="sldNum" sz="quarter" idx="12"/>
          </p:nvPr>
        </p:nvSpPr>
        <p:spPr>
          <a:xfrm>
            <a:off x="9247909" y="6236208"/>
            <a:ext cx="2743200" cy="365125"/>
          </a:xfrm>
        </p:spPr>
        <p:txBody>
          <a:bodyPr/>
          <a:lstStyle/>
          <a:p>
            <a:fld id="{36ADA0B0-CA1A-D640-ADB6-F09CCE1B7652}" type="slidenum">
              <a:rPr lang="en-US" smtClean="0"/>
              <a:t>‹#›</a:t>
            </a:fld>
            <a:endParaRPr lang="en-US"/>
          </a:p>
        </p:txBody>
      </p:sp>
      <p:sp>
        <p:nvSpPr>
          <p:cNvPr id="3" name="Subtitle 2">
            <a:extLst>
              <a:ext uri="{FF2B5EF4-FFF2-40B4-BE49-F238E27FC236}">
                <a16:creationId xmlns:a16="http://schemas.microsoft.com/office/drawing/2014/main" id="{88FD8DDA-F430-AF9E-D207-37A451A8A466}"/>
              </a:ext>
            </a:extLst>
          </p:cNvPr>
          <p:cNvSpPr>
            <a:spLocks noGrp="1"/>
          </p:cNvSpPr>
          <p:nvPr>
            <p:ph type="subTitle" idx="1"/>
          </p:nvPr>
        </p:nvSpPr>
        <p:spPr>
          <a:xfrm>
            <a:off x="546507" y="5472302"/>
            <a:ext cx="5437434" cy="452583"/>
          </a:xfrm>
          <a:prstGeom prst="rect">
            <a:avLst/>
          </a:prstGeom>
        </p:spPr>
        <p:txBody>
          <a:bodyPr>
            <a:normAutofit/>
          </a:bodyPr>
          <a:lstStyle>
            <a:lvl1pPr marL="0" indent="0" algn="l">
              <a:buNone/>
              <a:defRPr sz="1500">
                <a:solidFill>
                  <a:schemeClr val="bg1"/>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8852192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CE55A-A6E1-8945-B714-0CA66948061C}"/>
              </a:ext>
            </a:extLst>
          </p:cNvPr>
          <p:cNvSpPr>
            <a:spLocks noGrp="1"/>
          </p:cNvSpPr>
          <p:nvPr>
            <p:ph type="title" hasCustomPrompt="1"/>
          </p:nvPr>
        </p:nvSpPr>
        <p:spPr>
          <a:xfrm>
            <a:off x="831851" y="1745312"/>
            <a:ext cx="8169909" cy="2262808"/>
          </a:xfrm>
        </p:spPr>
        <p:txBody>
          <a:bodyPr anchor="t">
            <a:normAutofit/>
          </a:bodyPr>
          <a:lstStyle>
            <a:lvl1pPr>
              <a:lnSpc>
                <a:spcPts val="8300"/>
              </a:lnSpc>
              <a:spcAft>
                <a:spcPts val="500"/>
              </a:spcAft>
              <a:defRPr sz="7200">
                <a:solidFill>
                  <a:schemeClr val="bg1"/>
                </a:solidFill>
              </a:defRPr>
            </a:lvl1pPr>
          </a:lstStyle>
          <a:p>
            <a:r>
              <a:rPr lang="en-US"/>
              <a:t>Click to edit master title style</a:t>
            </a:r>
          </a:p>
        </p:txBody>
      </p:sp>
      <p:sp>
        <p:nvSpPr>
          <p:cNvPr id="4" name="Date Placeholder 3">
            <a:extLst>
              <a:ext uri="{FF2B5EF4-FFF2-40B4-BE49-F238E27FC236}">
                <a16:creationId xmlns:a16="http://schemas.microsoft.com/office/drawing/2014/main" id="{945A0C9D-D6B0-6941-83AC-0E0A37E36642}"/>
              </a:ext>
            </a:extLst>
          </p:cNvPr>
          <p:cNvSpPr>
            <a:spLocks noGrp="1"/>
          </p:cNvSpPr>
          <p:nvPr>
            <p:ph type="dt" sz="half" idx="10"/>
          </p:nvPr>
        </p:nvSpPr>
        <p:spPr/>
        <p:txBody>
          <a:bodyPr/>
          <a:lstStyle/>
          <a:p>
            <a:fld id="{ECACE436-D340-5041-8B8C-35C63769F2FC}" type="datetimeFigureOut">
              <a:rPr lang="en-US" smtClean="0"/>
              <a:t>12/6/2024</a:t>
            </a:fld>
            <a:endParaRPr lang="en-US"/>
          </a:p>
        </p:txBody>
      </p:sp>
      <p:sp>
        <p:nvSpPr>
          <p:cNvPr id="5" name="Footer Placeholder 4">
            <a:extLst>
              <a:ext uri="{FF2B5EF4-FFF2-40B4-BE49-F238E27FC236}">
                <a16:creationId xmlns:a16="http://schemas.microsoft.com/office/drawing/2014/main" id="{CDC0F35C-9311-D245-A557-FA6BB46B8E2F}"/>
              </a:ext>
            </a:extLst>
          </p:cNvPr>
          <p:cNvSpPr>
            <a:spLocks noGrp="1"/>
          </p:cNvSpPr>
          <p:nvPr>
            <p:ph type="ftr" sz="quarter" idx="11"/>
          </p:nvPr>
        </p:nvSpPr>
        <p:spPr/>
        <p:txBody>
          <a:bodyPr/>
          <a:lstStyle/>
          <a:p>
            <a:endParaRPr lang="en-US"/>
          </a:p>
        </p:txBody>
      </p:sp>
      <p:sp>
        <p:nvSpPr>
          <p:cNvPr id="9" name="Slide Number Placeholder 5">
            <a:extLst>
              <a:ext uri="{FF2B5EF4-FFF2-40B4-BE49-F238E27FC236}">
                <a16:creationId xmlns:a16="http://schemas.microsoft.com/office/drawing/2014/main" id="{536BC347-C3FA-4742-A5C5-D32EA167FD42}"/>
              </a:ext>
            </a:extLst>
          </p:cNvPr>
          <p:cNvSpPr>
            <a:spLocks noGrp="1"/>
          </p:cNvSpPr>
          <p:nvPr>
            <p:ph type="sldNum" sz="quarter" idx="4"/>
          </p:nvPr>
        </p:nvSpPr>
        <p:spPr>
          <a:xfrm>
            <a:off x="9247909" y="6236208"/>
            <a:ext cx="2743200" cy="365125"/>
          </a:xfrm>
          <a:prstGeom prst="rect">
            <a:avLst/>
          </a:prstGeom>
        </p:spPr>
        <p:txBody>
          <a:bodyPr vert="horz" lIns="91440" tIns="45720" rIns="91440" bIns="45720" rtlCol="0" anchor="ctr"/>
          <a:lstStyle>
            <a:lvl1pPr algn="r">
              <a:defRPr sz="900" b="0" i="0">
                <a:solidFill>
                  <a:schemeClr val="bg1"/>
                </a:solidFill>
                <a:latin typeface="Roboto" panose="02000000000000000000" pitchFamily="2" charset="0"/>
              </a:defRPr>
            </a:lvl1pPr>
          </a:lstStyle>
          <a:p>
            <a:fld id="{36ADA0B0-CA1A-D640-ADB6-F09CCE1B7652}" type="slidenum">
              <a:rPr lang="en-US" smtClean="0"/>
              <a:pPr/>
              <a:t>‹#›</a:t>
            </a:fld>
            <a:endParaRPr lang="en-US"/>
          </a:p>
        </p:txBody>
      </p:sp>
    </p:spTree>
    <p:extLst>
      <p:ext uri="{BB962C8B-B14F-4D97-AF65-F5344CB8AC3E}">
        <p14:creationId xmlns:p14="http://schemas.microsoft.com/office/powerpoint/2010/main" val="17477385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Divider Slid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CE55A-A6E1-8945-B714-0CA66948061C}"/>
              </a:ext>
            </a:extLst>
          </p:cNvPr>
          <p:cNvSpPr>
            <a:spLocks noGrp="1"/>
          </p:cNvSpPr>
          <p:nvPr>
            <p:ph type="title" hasCustomPrompt="1"/>
          </p:nvPr>
        </p:nvSpPr>
        <p:spPr>
          <a:xfrm>
            <a:off x="831851" y="1745312"/>
            <a:ext cx="8169909" cy="2262808"/>
          </a:xfrm>
        </p:spPr>
        <p:txBody>
          <a:bodyPr anchor="t">
            <a:normAutofit/>
          </a:bodyPr>
          <a:lstStyle>
            <a:lvl1pPr>
              <a:lnSpc>
                <a:spcPts val="8300"/>
              </a:lnSpc>
              <a:spcAft>
                <a:spcPts val="500"/>
              </a:spcAft>
              <a:defRPr sz="7200">
                <a:solidFill>
                  <a:schemeClr val="bg1"/>
                </a:solidFill>
              </a:defRPr>
            </a:lvl1pPr>
          </a:lstStyle>
          <a:p>
            <a:r>
              <a:rPr lang="en-US"/>
              <a:t>Click to edit master title style</a:t>
            </a:r>
          </a:p>
        </p:txBody>
      </p:sp>
      <p:sp>
        <p:nvSpPr>
          <p:cNvPr id="4" name="Date Placeholder 3">
            <a:extLst>
              <a:ext uri="{FF2B5EF4-FFF2-40B4-BE49-F238E27FC236}">
                <a16:creationId xmlns:a16="http://schemas.microsoft.com/office/drawing/2014/main" id="{945A0C9D-D6B0-6941-83AC-0E0A37E36642}"/>
              </a:ext>
            </a:extLst>
          </p:cNvPr>
          <p:cNvSpPr>
            <a:spLocks noGrp="1"/>
          </p:cNvSpPr>
          <p:nvPr>
            <p:ph type="dt" sz="half" idx="10"/>
          </p:nvPr>
        </p:nvSpPr>
        <p:spPr/>
        <p:txBody>
          <a:bodyPr/>
          <a:lstStyle/>
          <a:p>
            <a:fld id="{ECACE436-D340-5041-8B8C-35C63769F2FC}" type="datetimeFigureOut">
              <a:rPr lang="en-US" smtClean="0"/>
              <a:t>12/6/2024</a:t>
            </a:fld>
            <a:endParaRPr lang="en-US"/>
          </a:p>
        </p:txBody>
      </p:sp>
      <p:sp>
        <p:nvSpPr>
          <p:cNvPr id="5" name="Footer Placeholder 4">
            <a:extLst>
              <a:ext uri="{FF2B5EF4-FFF2-40B4-BE49-F238E27FC236}">
                <a16:creationId xmlns:a16="http://schemas.microsoft.com/office/drawing/2014/main" id="{CDC0F35C-9311-D245-A557-FA6BB46B8E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3A1A5C-1209-EC4B-B5E5-6DD8CAFD5870}"/>
              </a:ext>
            </a:extLst>
          </p:cNvPr>
          <p:cNvSpPr>
            <a:spLocks noGrp="1"/>
          </p:cNvSpPr>
          <p:nvPr>
            <p:ph type="sldNum" sz="quarter" idx="12"/>
          </p:nvPr>
        </p:nvSpPr>
        <p:spPr/>
        <p:txBody>
          <a:bodyPr/>
          <a:lstStyle/>
          <a:p>
            <a:fld id="{36ADA0B0-CA1A-D640-ADB6-F09CCE1B7652}" type="slidenum">
              <a:rPr lang="en-US" smtClean="0"/>
              <a:t>‹#›</a:t>
            </a:fld>
            <a:endParaRPr lang="en-US"/>
          </a:p>
        </p:txBody>
      </p:sp>
    </p:spTree>
    <p:extLst>
      <p:ext uri="{BB962C8B-B14F-4D97-AF65-F5344CB8AC3E}">
        <p14:creationId xmlns:p14="http://schemas.microsoft.com/office/powerpoint/2010/main" val="16684459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Divider Slid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CE55A-A6E1-8945-B714-0CA66948061C}"/>
              </a:ext>
            </a:extLst>
          </p:cNvPr>
          <p:cNvSpPr>
            <a:spLocks noGrp="1"/>
          </p:cNvSpPr>
          <p:nvPr>
            <p:ph type="title" hasCustomPrompt="1"/>
          </p:nvPr>
        </p:nvSpPr>
        <p:spPr>
          <a:xfrm>
            <a:off x="831851" y="1745312"/>
            <a:ext cx="8169909" cy="2262808"/>
          </a:xfrm>
        </p:spPr>
        <p:txBody>
          <a:bodyPr anchor="t">
            <a:normAutofit/>
          </a:bodyPr>
          <a:lstStyle>
            <a:lvl1pPr>
              <a:lnSpc>
                <a:spcPts val="8300"/>
              </a:lnSpc>
              <a:spcAft>
                <a:spcPts val="500"/>
              </a:spcAft>
              <a:defRPr sz="7200">
                <a:solidFill>
                  <a:schemeClr val="bg1"/>
                </a:solidFill>
              </a:defRPr>
            </a:lvl1pPr>
          </a:lstStyle>
          <a:p>
            <a:r>
              <a:rPr lang="en-US"/>
              <a:t>Click to edit master title style</a:t>
            </a:r>
          </a:p>
        </p:txBody>
      </p:sp>
      <p:sp>
        <p:nvSpPr>
          <p:cNvPr id="4" name="Date Placeholder 3">
            <a:extLst>
              <a:ext uri="{FF2B5EF4-FFF2-40B4-BE49-F238E27FC236}">
                <a16:creationId xmlns:a16="http://schemas.microsoft.com/office/drawing/2014/main" id="{945A0C9D-D6B0-6941-83AC-0E0A37E36642}"/>
              </a:ext>
            </a:extLst>
          </p:cNvPr>
          <p:cNvSpPr>
            <a:spLocks noGrp="1"/>
          </p:cNvSpPr>
          <p:nvPr>
            <p:ph type="dt" sz="half" idx="10"/>
          </p:nvPr>
        </p:nvSpPr>
        <p:spPr/>
        <p:txBody>
          <a:bodyPr/>
          <a:lstStyle/>
          <a:p>
            <a:fld id="{ECACE436-D340-5041-8B8C-35C63769F2FC}" type="datetimeFigureOut">
              <a:rPr lang="en-US" smtClean="0"/>
              <a:t>12/6/2024</a:t>
            </a:fld>
            <a:endParaRPr lang="en-US"/>
          </a:p>
        </p:txBody>
      </p:sp>
      <p:sp>
        <p:nvSpPr>
          <p:cNvPr id="5" name="Footer Placeholder 4">
            <a:extLst>
              <a:ext uri="{FF2B5EF4-FFF2-40B4-BE49-F238E27FC236}">
                <a16:creationId xmlns:a16="http://schemas.microsoft.com/office/drawing/2014/main" id="{CDC0F35C-9311-D245-A557-FA6BB46B8E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3A1A5C-1209-EC4B-B5E5-6DD8CAFD5870}"/>
              </a:ext>
            </a:extLst>
          </p:cNvPr>
          <p:cNvSpPr>
            <a:spLocks noGrp="1"/>
          </p:cNvSpPr>
          <p:nvPr>
            <p:ph type="sldNum" sz="quarter" idx="12"/>
          </p:nvPr>
        </p:nvSpPr>
        <p:spPr/>
        <p:txBody>
          <a:bodyPr/>
          <a:lstStyle/>
          <a:p>
            <a:fld id="{36ADA0B0-CA1A-D640-ADB6-F09CCE1B7652}" type="slidenum">
              <a:rPr lang="en-US" smtClean="0"/>
              <a:t>‹#›</a:t>
            </a:fld>
            <a:endParaRPr lang="en-US"/>
          </a:p>
        </p:txBody>
      </p:sp>
    </p:spTree>
    <p:extLst>
      <p:ext uri="{BB962C8B-B14F-4D97-AF65-F5344CB8AC3E}">
        <p14:creationId xmlns:p14="http://schemas.microsoft.com/office/powerpoint/2010/main" val="3164470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Divider Slide">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CE55A-A6E1-8945-B714-0CA66948061C}"/>
              </a:ext>
            </a:extLst>
          </p:cNvPr>
          <p:cNvSpPr>
            <a:spLocks noGrp="1"/>
          </p:cNvSpPr>
          <p:nvPr>
            <p:ph type="title" hasCustomPrompt="1"/>
          </p:nvPr>
        </p:nvSpPr>
        <p:spPr>
          <a:xfrm>
            <a:off x="831851" y="1745312"/>
            <a:ext cx="8169909" cy="2262808"/>
          </a:xfrm>
        </p:spPr>
        <p:txBody>
          <a:bodyPr anchor="t">
            <a:normAutofit/>
          </a:bodyPr>
          <a:lstStyle>
            <a:lvl1pPr>
              <a:lnSpc>
                <a:spcPts val="8300"/>
              </a:lnSpc>
              <a:spcAft>
                <a:spcPts val="500"/>
              </a:spcAft>
              <a:defRPr sz="7200">
                <a:solidFill>
                  <a:schemeClr val="bg1"/>
                </a:solidFill>
              </a:defRPr>
            </a:lvl1pPr>
          </a:lstStyle>
          <a:p>
            <a:r>
              <a:rPr lang="en-US"/>
              <a:t>Click to edit master title style</a:t>
            </a:r>
          </a:p>
        </p:txBody>
      </p:sp>
      <p:sp>
        <p:nvSpPr>
          <p:cNvPr id="4" name="Date Placeholder 3">
            <a:extLst>
              <a:ext uri="{FF2B5EF4-FFF2-40B4-BE49-F238E27FC236}">
                <a16:creationId xmlns:a16="http://schemas.microsoft.com/office/drawing/2014/main" id="{945A0C9D-D6B0-6941-83AC-0E0A37E36642}"/>
              </a:ext>
            </a:extLst>
          </p:cNvPr>
          <p:cNvSpPr>
            <a:spLocks noGrp="1"/>
          </p:cNvSpPr>
          <p:nvPr>
            <p:ph type="dt" sz="half" idx="10"/>
          </p:nvPr>
        </p:nvSpPr>
        <p:spPr/>
        <p:txBody>
          <a:bodyPr/>
          <a:lstStyle/>
          <a:p>
            <a:fld id="{ECACE436-D340-5041-8B8C-35C63769F2FC}" type="datetimeFigureOut">
              <a:rPr lang="en-US" smtClean="0"/>
              <a:t>12/6/2024</a:t>
            </a:fld>
            <a:endParaRPr lang="en-US"/>
          </a:p>
        </p:txBody>
      </p:sp>
      <p:sp>
        <p:nvSpPr>
          <p:cNvPr id="5" name="Footer Placeholder 4">
            <a:extLst>
              <a:ext uri="{FF2B5EF4-FFF2-40B4-BE49-F238E27FC236}">
                <a16:creationId xmlns:a16="http://schemas.microsoft.com/office/drawing/2014/main" id="{CDC0F35C-9311-D245-A557-FA6BB46B8E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3A1A5C-1209-EC4B-B5E5-6DD8CAFD5870}"/>
              </a:ext>
            </a:extLst>
          </p:cNvPr>
          <p:cNvSpPr>
            <a:spLocks noGrp="1"/>
          </p:cNvSpPr>
          <p:nvPr>
            <p:ph type="sldNum" sz="quarter" idx="12"/>
          </p:nvPr>
        </p:nvSpPr>
        <p:spPr/>
        <p:txBody>
          <a:bodyPr/>
          <a:lstStyle/>
          <a:p>
            <a:fld id="{36ADA0B0-CA1A-D640-ADB6-F09CCE1B7652}" type="slidenum">
              <a:rPr lang="en-US" smtClean="0"/>
              <a:t>‹#›</a:t>
            </a:fld>
            <a:endParaRPr lang="en-US"/>
          </a:p>
        </p:txBody>
      </p:sp>
    </p:spTree>
    <p:extLst>
      <p:ext uri="{BB962C8B-B14F-4D97-AF65-F5344CB8AC3E}">
        <p14:creationId xmlns:p14="http://schemas.microsoft.com/office/powerpoint/2010/main" val="306076304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Divider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DBAF54-0716-1E4E-BBDE-B85E566631C9}"/>
              </a:ext>
            </a:extLst>
          </p:cNvPr>
          <p:cNvSpPr>
            <a:spLocks noGrp="1"/>
          </p:cNvSpPr>
          <p:nvPr>
            <p:ph type="dt" sz="half" idx="10"/>
          </p:nvPr>
        </p:nvSpPr>
        <p:spPr/>
        <p:txBody>
          <a:bodyPr/>
          <a:lstStyle/>
          <a:p>
            <a:fld id="{ECACE436-D340-5041-8B8C-35C63769F2FC}" type="datetimeFigureOut">
              <a:rPr lang="en-US" smtClean="0"/>
              <a:t>12/6/2024</a:t>
            </a:fld>
            <a:endParaRPr lang="en-US"/>
          </a:p>
        </p:txBody>
      </p:sp>
      <p:sp>
        <p:nvSpPr>
          <p:cNvPr id="3" name="Footer Placeholder 2">
            <a:extLst>
              <a:ext uri="{FF2B5EF4-FFF2-40B4-BE49-F238E27FC236}">
                <a16:creationId xmlns:a16="http://schemas.microsoft.com/office/drawing/2014/main" id="{E4A9B159-9E7C-C045-AC5B-E78ECE3D990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E3F796B-0655-D641-935C-5AB7405C817A}"/>
              </a:ext>
            </a:extLst>
          </p:cNvPr>
          <p:cNvSpPr>
            <a:spLocks noGrp="1"/>
          </p:cNvSpPr>
          <p:nvPr>
            <p:ph type="sldNum" sz="quarter" idx="12"/>
          </p:nvPr>
        </p:nvSpPr>
        <p:spPr/>
        <p:txBody>
          <a:bodyPr/>
          <a:lstStyle/>
          <a:p>
            <a:fld id="{36ADA0B0-CA1A-D640-ADB6-F09CCE1B7652}" type="slidenum">
              <a:rPr lang="en-US" smtClean="0"/>
              <a:t>‹#›</a:t>
            </a:fld>
            <a:endParaRPr lang="en-US"/>
          </a:p>
        </p:txBody>
      </p:sp>
    </p:spTree>
    <p:extLst>
      <p:ext uri="{BB962C8B-B14F-4D97-AF65-F5344CB8AC3E}">
        <p14:creationId xmlns:p14="http://schemas.microsoft.com/office/powerpoint/2010/main" val="18977104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inal Slide">
    <p:bg>
      <p:bgPr>
        <a:solidFill>
          <a:schemeClr val="accent5"/>
        </a:solidFill>
        <a:effectLst/>
      </p:bgPr>
    </p:bg>
    <p:spTree>
      <p:nvGrpSpPr>
        <p:cNvPr id="1" name=""/>
        <p:cNvGrpSpPr/>
        <p:nvPr/>
      </p:nvGrpSpPr>
      <p:grpSpPr>
        <a:xfrm>
          <a:off x="0" y="0"/>
          <a:ext cx="0" cy="0"/>
          <a:chOff x="0" y="0"/>
          <a:chExt cx="0" cy="0"/>
        </a:xfrm>
      </p:grpSpPr>
      <p:pic>
        <p:nvPicPr>
          <p:cNvPr id="8" name="Picture 7" descr="A group of people playing frisbee in a grassy field&#10;&#10;Description automatically generated">
            <a:extLst>
              <a:ext uri="{FF2B5EF4-FFF2-40B4-BE49-F238E27FC236}">
                <a16:creationId xmlns:a16="http://schemas.microsoft.com/office/drawing/2014/main" id="{AEDCE773-55C0-E743-B984-BE43B66B357D}"/>
              </a:ext>
            </a:extLst>
          </p:cNvPr>
          <p:cNvPicPr>
            <a:picLocks noChangeAspect="1"/>
          </p:cNvPicPr>
          <p:nvPr userDrawn="1"/>
        </p:nvPicPr>
        <p:blipFill rotWithShape="1">
          <a:blip r:embed="rId2">
            <a:alphaModFix amt="8000"/>
          </a:blip>
          <a:srcRect t="8220" b="8492"/>
          <a:stretch/>
        </p:blipFill>
        <p:spPr>
          <a:xfrm>
            <a:off x="0" y="1"/>
            <a:ext cx="12225216" cy="6857999"/>
          </a:xfrm>
          <a:prstGeom prst="rect">
            <a:avLst/>
          </a:prstGeom>
          <a:solidFill>
            <a:schemeClr val="accent5"/>
          </a:solidFill>
        </p:spPr>
      </p:pic>
      <p:sp>
        <p:nvSpPr>
          <p:cNvPr id="2" name="Title 1">
            <a:extLst>
              <a:ext uri="{FF2B5EF4-FFF2-40B4-BE49-F238E27FC236}">
                <a16:creationId xmlns:a16="http://schemas.microsoft.com/office/drawing/2014/main" id="{2C93117B-9090-9E44-8C1C-0426E115175D}"/>
              </a:ext>
            </a:extLst>
          </p:cNvPr>
          <p:cNvSpPr>
            <a:spLocks noGrp="1"/>
          </p:cNvSpPr>
          <p:nvPr>
            <p:ph type="ctrTitle" hasCustomPrompt="1"/>
          </p:nvPr>
        </p:nvSpPr>
        <p:spPr>
          <a:xfrm>
            <a:off x="1524000" y="2264435"/>
            <a:ext cx="9144000" cy="1779863"/>
          </a:xfrm>
        </p:spPr>
        <p:txBody>
          <a:bodyPr anchor="t">
            <a:noAutofit/>
          </a:bodyPr>
          <a:lstStyle>
            <a:lvl1pPr algn="ctr">
              <a:defRPr sz="7200">
                <a:solidFill>
                  <a:schemeClr val="bg1"/>
                </a:solidFill>
              </a:defRPr>
            </a:lvl1pPr>
          </a:lstStyle>
          <a:p>
            <a:r>
              <a:rPr lang="en-US"/>
              <a:t>Click to edit master title style</a:t>
            </a:r>
          </a:p>
        </p:txBody>
      </p:sp>
      <p:sp>
        <p:nvSpPr>
          <p:cNvPr id="4" name="Date Placeholder 3">
            <a:extLst>
              <a:ext uri="{FF2B5EF4-FFF2-40B4-BE49-F238E27FC236}">
                <a16:creationId xmlns:a16="http://schemas.microsoft.com/office/drawing/2014/main" id="{54589638-1844-0A4E-8299-D1117E5B74DA}"/>
              </a:ext>
            </a:extLst>
          </p:cNvPr>
          <p:cNvSpPr>
            <a:spLocks noGrp="1"/>
          </p:cNvSpPr>
          <p:nvPr>
            <p:ph type="dt" sz="half" idx="10"/>
          </p:nvPr>
        </p:nvSpPr>
        <p:spPr/>
        <p:txBody>
          <a:bodyPr/>
          <a:lstStyle/>
          <a:p>
            <a:fld id="{ECACE436-D340-5041-8B8C-35C63769F2FC}" type="datetimeFigureOut">
              <a:rPr lang="en-US" smtClean="0"/>
              <a:t>12/6/2024</a:t>
            </a:fld>
            <a:endParaRPr lang="en-US"/>
          </a:p>
        </p:txBody>
      </p:sp>
      <p:sp>
        <p:nvSpPr>
          <p:cNvPr id="5" name="Footer Placeholder 4">
            <a:extLst>
              <a:ext uri="{FF2B5EF4-FFF2-40B4-BE49-F238E27FC236}">
                <a16:creationId xmlns:a16="http://schemas.microsoft.com/office/drawing/2014/main" id="{8EA4740C-444A-584F-BEB1-D06AA6812F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D3712A-6990-2C46-A1C8-2A1BCDE24878}"/>
              </a:ext>
            </a:extLst>
          </p:cNvPr>
          <p:cNvSpPr>
            <a:spLocks noGrp="1"/>
          </p:cNvSpPr>
          <p:nvPr>
            <p:ph type="sldNum" sz="quarter" idx="12"/>
          </p:nvPr>
        </p:nvSpPr>
        <p:spPr>
          <a:xfrm>
            <a:off x="9247909" y="6236208"/>
            <a:ext cx="2743200" cy="365125"/>
          </a:xfrm>
        </p:spPr>
        <p:txBody>
          <a:bodyPr/>
          <a:lstStyle>
            <a:lvl1pPr>
              <a:defRPr>
                <a:solidFill>
                  <a:schemeClr val="bg1"/>
                </a:solidFill>
              </a:defRPr>
            </a:lvl1pPr>
          </a:lstStyle>
          <a:p>
            <a:fld id="{36ADA0B0-CA1A-D640-ADB6-F09CCE1B7652}" type="slidenum">
              <a:rPr lang="en-US" smtClean="0"/>
              <a:pPr/>
              <a:t>‹#›</a:t>
            </a:fld>
            <a:endParaRPr lang="en-US"/>
          </a:p>
        </p:txBody>
      </p:sp>
    </p:spTree>
    <p:extLst>
      <p:ext uri="{BB962C8B-B14F-4D97-AF65-F5344CB8AC3E}">
        <p14:creationId xmlns:p14="http://schemas.microsoft.com/office/powerpoint/2010/main" val="41288375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F19FE-09A5-E949-B246-A797DA0A1A42}"/>
              </a:ext>
            </a:extLst>
          </p:cNvPr>
          <p:cNvSpPr>
            <a:spLocks noGrp="1"/>
          </p:cNvSpPr>
          <p:nvPr>
            <p:ph type="title" hasCustomPrompt="1"/>
          </p:nvPr>
        </p:nvSpPr>
        <p:spPr>
          <a:xfrm>
            <a:off x="626167" y="365125"/>
            <a:ext cx="10903223"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860FADCB-5E81-154B-A759-1628A12A3D08}"/>
              </a:ext>
            </a:extLst>
          </p:cNvPr>
          <p:cNvSpPr>
            <a:spLocks noGrp="1"/>
          </p:cNvSpPr>
          <p:nvPr>
            <p:ph idx="1" hasCustomPrompt="1"/>
          </p:nvPr>
        </p:nvSpPr>
        <p:spPr>
          <a:xfrm>
            <a:off x="626167" y="1825625"/>
            <a:ext cx="10903223" cy="41179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672C84-A87D-C24D-80FC-D0222DB2B426}"/>
              </a:ext>
            </a:extLst>
          </p:cNvPr>
          <p:cNvSpPr>
            <a:spLocks noGrp="1"/>
          </p:cNvSpPr>
          <p:nvPr>
            <p:ph type="dt" sz="half" idx="10"/>
          </p:nvPr>
        </p:nvSpPr>
        <p:spPr/>
        <p:txBody>
          <a:bodyPr/>
          <a:lstStyle/>
          <a:p>
            <a:fld id="{ECACE436-D340-5041-8B8C-35C63769F2FC}" type="datetimeFigureOut">
              <a:rPr lang="en-US" smtClean="0"/>
              <a:t>12/6/2024</a:t>
            </a:fld>
            <a:endParaRPr lang="en-US"/>
          </a:p>
        </p:txBody>
      </p:sp>
      <p:sp>
        <p:nvSpPr>
          <p:cNvPr id="5" name="Footer Placeholder 4">
            <a:extLst>
              <a:ext uri="{FF2B5EF4-FFF2-40B4-BE49-F238E27FC236}">
                <a16:creationId xmlns:a16="http://schemas.microsoft.com/office/drawing/2014/main" id="{C824F496-8901-074B-92BA-47FC5F4A0C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EC5AFD-6E1E-A34B-8058-0B5F16227B44}"/>
              </a:ext>
            </a:extLst>
          </p:cNvPr>
          <p:cNvSpPr>
            <a:spLocks noGrp="1"/>
          </p:cNvSpPr>
          <p:nvPr>
            <p:ph type="sldNum" sz="quarter" idx="12"/>
          </p:nvPr>
        </p:nvSpPr>
        <p:spPr>
          <a:xfrm>
            <a:off x="9247909" y="6233689"/>
            <a:ext cx="2743200" cy="365125"/>
          </a:xfrm>
        </p:spPr>
        <p:txBody>
          <a:bodyPr/>
          <a:lstStyle/>
          <a:p>
            <a:fld id="{36ADA0B0-CA1A-D640-ADB6-F09CCE1B7652}" type="slidenum">
              <a:rPr lang="en-US" smtClean="0"/>
              <a:t>‹#›</a:t>
            </a:fld>
            <a:endParaRPr lang="en-US"/>
          </a:p>
        </p:txBody>
      </p:sp>
      <p:sp>
        <p:nvSpPr>
          <p:cNvPr id="7" name="Rectangle 6">
            <a:extLst>
              <a:ext uri="{FF2B5EF4-FFF2-40B4-BE49-F238E27FC236}">
                <a16:creationId xmlns:a16="http://schemas.microsoft.com/office/drawing/2014/main" id="{61E14C15-CA3E-649F-5DDB-E4425B6CEC99}"/>
              </a:ext>
            </a:extLst>
          </p:cNvPr>
          <p:cNvSpPr/>
          <p:nvPr userDrawn="1"/>
        </p:nvSpPr>
        <p:spPr>
          <a:xfrm>
            <a:off x="0" y="6733507"/>
            <a:ext cx="12192000" cy="1365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Logo, icon&#10;&#10;Description automatically generated">
            <a:extLst>
              <a:ext uri="{FF2B5EF4-FFF2-40B4-BE49-F238E27FC236}">
                <a16:creationId xmlns:a16="http://schemas.microsoft.com/office/drawing/2014/main" id="{9A732B12-74C9-A653-FEB1-54680DC402A3}"/>
              </a:ext>
            </a:extLst>
          </p:cNvPr>
          <p:cNvPicPr>
            <a:picLocks noChangeAspect="1"/>
          </p:cNvPicPr>
          <p:nvPr userDrawn="1"/>
        </p:nvPicPr>
        <p:blipFill>
          <a:blip r:embed="rId2"/>
          <a:stretch>
            <a:fillRect/>
          </a:stretch>
        </p:blipFill>
        <p:spPr>
          <a:xfrm>
            <a:off x="222143" y="6233689"/>
            <a:ext cx="273285" cy="365126"/>
          </a:xfrm>
          <a:prstGeom prst="rect">
            <a:avLst/>
          </a:prstGeom>
        </p:spPr>
      </p:pic>
    </p:spTree>
    <p:extLst>
      <p:ext uri="{BB962C8B-B14F-4D97-AF65-F5344CB8AC3E}">
        <p14:creationId xmlns:p14="http://schemas.microsoft.com/office/powerpoint/2010/main" val="26175734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 light blue background">
    <p:bg>
      <p:bgPr>
        <a:solidFill>
          <a:schemeClr val="tx2">
            <a:alpha val="2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F19FE-09A5-E949-B246-A797DA0A1A42}"/>
              </a:ext>
            </a:extLst>
          </p:cNvPr>
          <p:cNvSpPr>
            <a:spLocks noGrp="1"/>
          </p:cNvSpPr>
          <p:nvPr>
            <p:ph type="title" hasCustomPrompt="1"/>
          </p:nvPr>
        </p:nvSpPr>
        <p:spPr>
          <a:xfrm>
            <a:off x="626167" y="365125"/>
            <a:ext cx="10903223"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860FADCB-5E81-154B-A759-1628A12A3D08}"/>
              </a:ext>
            </a:extLst>
          </p:cNvPr>
          <p:cNvSpPr>
            <a:spLocks noGrp="1"/>
          </p:cNvSpPr>
          <p:nvPr>
            <p:ph idx="1" hasCustomPrompt="1"/>
          </p:nvPr>
        </p:nvSpPr>
        <p:spPr>
          <a:xfrm>
            <a:off x="626167" y="1825625"/>
            <a:ext cx="10903223" cy="41179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672C84-A87D-C24D-80FC-D0222DB2B426}"/>
              </a:ext>
            </a:extLst>
          </p:cNvPr>
          <p:cNvSpPr>
            <a:spLocks noGrp="1"/>
          </p:cNvSpPr>
          <p:nvPr>
            <p:ph type="dt" sz="half" idx="10"/>
          </p:nvPr>
        </p:nvSpPr>
        <p:spPr/>
        <p:txBody>
          <a:bodyPr/>
          <a:lstStyle/>
          <a:p>
            <a:fld id="{ECACE436-D340-5041-8B8C-35C63769F2FC}" type="datetimeFigureOut">
              <a:rPr lang="en-US" smtClean="0"/>
              <a:t>12/6/2024</a:t>
            </a:fld>
            <a:endParaRPr lang="en-US"/>
          </a:p>
        </p:txBody>
      </p:sp>
      <p:sp>
        <p:nvSpPr>
          <p:cNvPr id="5" name="Footer Placeholder 4">
            <a:extLst>
              <a:ext uri="{FF2B5EF4-FFF2-40B4-BE49-F238E27FC236}">
                <a16:creationId xmlns:a16="http://schemas.microsoft.com/office/drawing/2014/main" id="{C824F496-8901-074B-92BA-47FC5F4A0C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EC5AFD-6E1E-A34B-8058-0B5F16227B44}"/>
              </a:ext>
            </a:extLst>
          </p:cNvPr>
          <p:cNvSpPr>
            <a:spLocks noGrp="1"/>
          </p:cNvSpPr>
          <p:nvPr>
            <p:ph type="sldNum" sz="quarter" idx="12"/>
          </p:nvPr>
        </p:nvSpPr>
        <p:spPr/>
        <p:txBody>
          <a:bodyPr/>
          <a:lstStyle/>
          <a:p>
            <a:fld id="{36ADA0B0-CA1A-D640-ADB6-F09CCE1B7652}" type="slidenum">
              <a:rPr lang="en-US" smtClean="0"/>
              <a:t>‹#›</a:t>
            </a:fld>
            <a:endParaRPr lang="en-US"/>
          </a:p>
        </p:txBody>
      </p:sp>
      <p:sp>
        <p:nvSpPr>
          <p:cNvPr id="7" name="Rectangle 6">
            <a:extLst>
              <a:ext uri="{FF2B5EF4-FFF2-40B4-BE49-F238E27FC236}">
                <a16:creationId xmlns:a16="http://schemas.microsoft.com/office/drawing/2014/main" id="{498058EB-1D64-FA5A-910D-297ED98DB1D9}"/>
              </a:ext>
            </a:extLst>
          </p:cNvPr>
          <p:cNvSpPr/>
          <p:nvPr userDrawn="1"/>
        </p:nvSpPr>
        <p:spPr>
          <a:xfrm>
            <a:off x="0" y="6733507"/>
            <a:ext cx="12192000" cy="1365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Logo, icon&#10;&#10;Description automatically generated">
            <a:extLst>
              <a:ext uri="{FF2B5EF4-FFF2-40B4-BE49-F238E27FC236}">
                <a16:creationId xmlns:a16="http://schemas.microsoft.com/office/drawing/2014/main" id="{032CC71D-7B0A-A7F0-EED1-DC5765E9D819}"/>
              </a:ext>
            </a:extLst>
          </p:cNvPr>
          <p:cNvPicPr>
            <a:picLocks noChangeAspect="1"/>
          </p:cNvPicPr>
          <p:nvPr userDrawn="1"/>
        </p:nvPicPr>
        <p:blipFill>
          <a:blip r:embed="rId2"/>
          <a:stretch>
            <a:fillRect/>
          </a:stretch>
        </p:blipFill>
        <p:spPr>
          <a:xfrm>
            <a:off x="222143" y="6233689"/>
            <a:ext cx="273285" cy="365126"/>
          </a:xfrm>
          <a:prstGeom prst="rect">
            <a:avLst/>
          </a:prstGeom>
        </p:spPr>
      </p:pic>
    </p:spTree>
    <p:extLst>
      <p:ext uri="{BB962C8B-B14F-4D97-AF65-F5344CB8AC3E}">
        <p14:creationId xmlns:p14="http://schemas.microsoft.com/office/powerpoint/2010/main" val="3937353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ABD495A-EF30-5646-AA61-37A45EB30862}"/>
              </a:ext>
            </a:extLst>
          </p:cNvPr>
          <p:cNvSpPr/>
          <p:nvPr userDrawn="1"/>
        </p:nvSpPr>
        <p:spPr>
          <a:xfrm>
            <a:off x="457200" y="508000"/>
            <a:ext cx="11277600" cy="5435600"/>
          </a:xfrm>
          <a:prstGeom prst="rect">
            <a:avLst/>
          </a:prstGeom>
          <a:solidFill>
            <a:schemeClr val="tx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05F19FE-09A5-E949-B246-A797DA0A1A42}"/>
              </a:ext>
            </a:extLst>
          </p:cNvPr>
          <p:cNvSpPr>
            <a:spLocks noGrp="1"/>
          </p:cNvSpPr>
          <p:nvPr>
            <p:ph type="title" hasCustomPrompt="1"/>
          </p:nvPr>
        </p:nvSpPr>
        <p:spPr>
          <a:xfrm>
            <a:off x="704243" y="791157"/>
            <a:ext cx="10783513" cy="1030288"/>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860FADCB-5E81-154B-A759-1628A12A3D08}"/>
              </a:ext>
            </a:extLst>
          </p:cNvPr>
          <p:cNvSpPr>
            <a:spLocks noGrp="1"/>
          </p:cNvSpPr>
          <p:nvPr>
            <p:ph idx="1" hasCustomPrompt="1"/>
          </p:nvPr>
        </p:nvSpPr>
        <p:spPr>
          <a:xfrm>
            <a:off x="704243" y="1956382"/>
            <a:ext cx="10783513" cy="374205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672C84-A87D-C24D-80FC-D0222DB2B426}"/>
              </a:ext>
            </a:extLst>
          </p:cNvPr>
          <p:cNvSpPr>
            <a:spLocks noGrp="1"/>
          </p:cNvSpPr>
          <p:nvPr>
            <p:ph type="dt" sz="half" idx="10"/>
          </p:nvPr>
        </p:nvSpPr>
        <p:spPr/>
        <p:txBody>
          <a:bodyPr/>
          <a:lstStyle/>
          <a:p>
            <a:fld id="{ECACE436-D340-5041-8B8C-35C63769F2FC}" type="datetimeFigureOut">
              <a:rPr lang="en-US" smtClean="0"/>
              <a:t>12/6/2024</a:t>
            </a:fld>
            <a:endParaRPr lang="en-US"/>
          </a:p>
        </p:txBody>
      </p:sp>
      <p:sp>
        <p:nvSpPr>
          <p:cNvPr id="5" name="Footer Placeholder 4">
            <a:extLst>
              <a:ext uri="{FF2B5EF4-FFF2-40B4-BE49-F238E27FC236}">
                <a16:creationId xmlns:a16="http://schemas.microsoft.com/office/drawing/2014/main" id="{C824F496-8901-074B-92BA-47FC5F4A0C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EC5AFD-6E1E-A34B-8058-0B5F16227B44}"/>
              </a:ext>
            </a:extLst>
          </p:cNvPr>
          <p:cNvSpPr>
            <a:spLocks noGrp="1"/>
          </p:cNvSpPr>
          <p:nvPr>
            <p:ph type="sldNum" sz="quarter" idx="12"/>
          </p:nvPr>
        </p:nvSpPr>
        <p:spPr/>
        <p:txBody>
          <a:bodyPr/>
          <a:lstStyle/>
          <a:p>
            <a:fld id="{36ADA0B0-CA1A-D640-ADB6-F09CCE1B7652}" type="slidenum">
              <a:rPr lang="en-US" smtClean="0"/>
              <a:t>‹#›</a:t>
            </a:fld>
            <a:endParaRPr lang="en-US"/>
          </a:p>
        </p:txBody>
      </p:sp>
      <p:sp>
        <p:nvSpPr>
          <p:cNvPr id="7" name="Rectangle 6">
            <a:extLst>
              <a:ext uri="{FF2B5EF4-FFF2-40B4-BE49-F238E27FC236}">
                <a16:creationId xmlns:a16="http://schemas.microsoft.com/office/drawing/2014/main" id="{362EE7FC-8261-4A0B-4FDB-644039CECD64}"/>
              </a:ext>
            </a:extLst>
          </p:cNvPr>
          <p:cNvSpPr/>
          <p:nvPr userDrawn="1"/>
        </p:nvSpPr>
        <p:spPr>
          <a:xfrm>
            <a:off x="0" y="6733507"/>
            <a:ext cx="12192000" cy="1365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Logo, icon&#10;&#10;Description automatically generated">
            <a:extLst>
              <a:ext uri="{FF2B5EF4-FFF2-40B4-BE49-F238E27FC236}">
                <a16:creationId xmlns:a16="http://schemas.microsoft.com/office/drawing/2014/main" id="{1F4E5F7B-189B-FE33-2B5A-CFB2CEC7AA2E}"/>
              </a:ext>
            </a:extLst>
          </p:cNvPr>
          <p:cNvPicPr>
            <a:picLocks noChangeAspect="1"/>
          </p:cNvPicPr>
          <p:nvPr userDrawn="1"/>
        </p:nvPicPr>
        <p:blipFill>
          <a:blip r:embed="rId2"/>
          <a:stretch>
            <a:fillRect/>
          </a:stretch>
        </p:blipFill>
        <p:spPr>
          <a:xfrm>
            <a:off x="222143" y="6233689"/>
            <a:ext cx="273285" cy="365126"/>
          </a:xfrm>
          <a:prstGeom prst="rect">
            <a:avLst/>
          </a:prstGeom>
        </p:spPr>
      </p:pic>
    </p:spTree>
    <p:extLst>
      <p:ext uri="{BB962C8B-B14F-4D97-AF65-F5344CB8AC3E}">
        <p14:creationId xmlns:p14="http://schemas.microsoft.com/office/powerpoint/2010/main" val="2737195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F19FE-09A5-E949-B246-A797DA0A1A42}"/>
              </a:ext>
            </a:extLst>
          </p:cNvPr>
          <p:cNvSpPr>
            <a:spLocks noGrp="1"/>
          </p:cNvSpPr>
          <p:nvPr>
            <p:ph type="title" hasCustomPrompt="1"/>
          </p:nvPr>
        </p:nvSpPr>
        <p:spPr>
          <a:xfrm>
            <a:off x="626167" y="365125"/>
            <a:ext cx="10903223" cy="1325563"/>
          </a:xfrm>
        </p:spPr>
        <p:txBody>
          <a:bodyPr/>
          <a:lstStyle>
            <a:lvl1pPr>
              <a:defRPr b="1"/>
            </a:lvl1pPr>
          </a:lstStyle>
          <a:p>
            <a:r>
              <a:rPr lang="en-US"/>
              <a:t>Click to edit master title style</a:t>
            </a:r>
          </a:p>
        </p:txBody>
      </p:sp>
      <p:sp>
        <p:nvSpPr>
          <p:cNvPr id="4" name="Date Placeholder 3">
            <a:extLst>
              <a:ext uri="{FF2B5EF4-FFF2-40B4-BE49-F238E27FC236}">
                <a16:creationId xmlns:a16="http://schemas.microsoft.com/office/drawing/2014/main" id="{65672C84-A87D-C24D-80FC-D0222DB2B426}"/>
              </a:ext>
            </a:extLst>
          </p:cNvPr>
          <p:cNvSpPr>
            <a:spLocks noGrp="1"/>
          </p:cNvSpPr>
          <p:nvPr>
            <p:ph type="dt" sz="half" idx="10"/>
          </p:nvPr>
        </p:nvSpPr>
        <p:spPr/>
        <p:txBody>
          <a:bodyPr/>
          <a:lstStyle/>
          <a:p>
            <a:fld id="{ECACE436-D340-5041-8B8C-35C63769F2FC}" type="datetimeFigureOut">
              <a:rPr lang="en-US" smtClean="0"/>
              <a:t>12/6/2024</a:t>
            </a:fld>
            <a:endParaRPr lang="en-US"/>
          </a:p>
        </p:txBody>
      </p:sp>
      <p:sp>
        <p:nvSpPr>
          <p:cNvPr id="5" name="Footer Placeholder 4">
            <a:extLst>
              <a:ext uri="{FF2B5EF4-FFF2-40B4-BE49-F238E27FC236}">
                <a16:creationId xmlns:a16="http://schemas.microsoft.com/office/drawing/2014/main" id="{C824F496-8901-074B-92BA-47FC5F4A0C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EC5AFD-6E1E-A34B-8058-0B5F16227B44}"/>
              </a:ext>
            </a:extLst>
          </p:cNvPr>
          <p:cNvSpPr>
            <a:spLocks noGrp="1"/>
          </p:cNvSpPr>
          <p:nvPr>
            <p:ph type="sldNum" sz="quarter" idx="12"/>
          </p:nvPr>
        </p:nvSpPr>
        <p:spPr/>
        <p:txBody>
          <a:bodyPr/>
          <a:lstStyle/>
          <a:p>
            <a:fld id="{36ADA0B0-CA1A-D640-ADB6-F09CCE1B7652}" type="slidenum">
              <a:rPr lang="en-US" smtClean="0"/>
              <a:t>‹#›</a:t>
            </a:fld>
            <a:endParaRPr lang="en-US"/>
          </a:p>
        </p:txBody>
      </p:sp>
      <p:sp>
        <p:nvSpPr>
          <p:cNvPr id="8" name="Text Placeholder 4">
            <a:extLst>
              <a:ext uri="{FF2B5EF4-FFF2-40B4-BE49-F238E27FC236}">
                <a16:creationId xmlns:a16="http://schemas.microsoft.com/office/drawing/2014/main" id="{BB9DB441-E4A2-9C49-92AF-14A65B9D6C4B}"/>
              </a:ext>
            </a:extLst>
          </p:cNvPr>
          <p:cNvSpPr>
            <a:spLocks noGrp="1"/>
          </p:cNvSpPr>
          <p:nvPr>
            <p:ph type="body" idx="1"/>
          </p:nvPr>
        </p:nvSpPr>
        <p:spPr>
          <a:xfrm>
            <a:off x="626167" y="1702935"/>
            <a:ext cx="5328319" cy="709159"/>
          </a:xfrm>
        </p:spPr>
        <p:txBody>
          <a:bodyPr/>
          <a:lstStyle>
            <a:lvl1pPr marL="0" indent="0">
              <a:buNone/>
              <a:defRPr b="1">
                <a:solidFill>
                  <a:schemeClr val="accent3"/>
                </a:solidFill>
                <a:latin typeface="Barlow" pitchFamily="2" charset="77"/>
              </a:defRPr>
            </a:lvl1pPr>
          </a:lstStyle>
          <a:p>
            <a:endParaRPr lang="en-US"/>
          </a:p>
        </p:txBody>
      </p:sp>
      <p:sp>
        <p:nvSpPr>
          <p:cNvPr id="9" name="Content Placeholder 5">
            <a:extLst>
              <a:ext uri="{FF2B5EF4-FFF2-40B4-BE49-F238E27FC236}">
                <a16:creationId xmlns:a16="http://schemas.microsoft.com/office/drawing/2014/main" id="{E49591D6-CF2F-2C44-9CE9-0B2EF056FB29}"/>
              </a:ext>
            </a:extLst>
          </p:cNvPr>
          <p:cNvSpPr>
            <a:spLocks noGrp="1"/>
          </p:cNvSpPr>
          <p:nvPr>
            <p:ph sz="half" idx="2"/>
          </p:nvPr>
        </p:nvSpPr>
        <p:spPr>
          <a:xfrm>
            <a:off x="626168" y="2548619"/>
            <a:ext cx="5328318" cy="3537221"/>
          </a:xfrm>
        </p:spPr>
        <p:txBody>
          <a:bodyPr>
            <a:normAutofit/>
          </a:bodyPr>
          <a:lstStyle>
            <a:lvl1pPr marL="0" indent="0">
              <a:buNone/>
              <a:defRPr sz="1400"/>
            </a:lvl1pPr>
          </a:lstStyle>
          <a:p>
            <a:endParaRPr lang="en-US"/>
          </a:p>
        </p:txBody>
      </p:sp>
      <p:sp>
        <p:nvSpPr>
          <p:cNvPr id="14" name="Text Placeholder 4">
            <a:extLst>
              <a:ext uri="{FF2B5EF4-FFF2-40B4-BE49-F238E27FC236}">
                <a16:creationId xmlns:a16="http://schemas.microsoft.com/office/drawing/2014/main" id="{C4217763-DF5B-7D42-969C-B9F527C4F686}"/>
              </a:ext>
            </a:extLst>
          </p:cNvPr>
          <p:cNvSpPr>
            <a:spLocks noGrp="1"/>
          </p:cNvSpPr>
          <p:nvPr>
            <p:ph type="body" idx="13"/>
          </p:nvPr>
        </p:nvSpPr>
        <p:spPr>
          <a:xfrm>
            <a:off x="6210538" y="1702935"/>
            <a:ext cx="5328319" cy="709159"/>
          </a:xfrm>
        </p:spPr>
        <p:txBody>
          <a:bodyPr/>
          <a:lstStyle>
            <a:lvl1pPr marL="0" indent="0">
              <a:buNone/>
              <a:defRPr b="1">
                <a:solidFill>
                  <a:schemeClr val="accent3"/>
                </a:solidFill>
                <a:latin typeface="Barlow" pitchFamily="2" charset="77"/>
              </a:defRPr>
            </a:lvl1pPr>
          </a:lstStyle>
          <a:p>
            <a:endParaRPr lang="en-US"/>
          </a:p>
        </p:txBody>
      </p:sp>
      <p:sp>
        <p:nvSpPr>
          <p:cNvPr id="15" name="Content Placeholder 5">
            <a:extLst>
              <a:ext uri="{FF2B5EF4-FFF2-40B4-BE49-F238E27FC236}">
                <a16:creationId xmlns:a16="http://schemas.microsoft.com/office/drawing/2014/main" id="{14C3D4F0-70F9-1B43-83DD-BDCE4E2B466B}"/>
              </a:ext>
            </a:extLst>
          </p:cNvPr>
          <p:cNvSpPr>
            <a:spLocks noGrp="1"/>
          </p:cNvSpPr>
          <p:nvPr>
            <p:ph sz="half" idx="14"/>
          </p:nvPr>
        </p:nvSpPr>
        <p:spPr>
          <a:xfrm>
            <a:off x="6210539" y="2548619"/>
            <a:ext cx="5328318" cy="3537221"/>
          </a:xfrm>
        </p:spPr>
        <p:txBody>
          <a:bodyPr>
            <a:normAutofit/>
          </a:bodyPr>
          <a:lstStyle>
            <a:lvl1pPr marL="0" indent="0">
              <a:buNone/>
              <a:defRPr sz="1400"/>
            </a:lvl1pPr>
          </a:lstStyle>
          <a:p>
            <a:endParaRPr lang="en-US"/>
          </a:p>
        </p:txBody>
      </p:sp>
      <p:sp>
        <p:nvSpPr>
          <p:cNvPr id="3" name="Rectangle 2">
            <a:extLst>
              <a:ext uri="{FF2B5EF4-FFF2-40B4-BE49-F238E27FC236}">
                <a16:creationId xmlns:a16="http://schemas.microsoft.com/office/drawing/2014/main" id="{682866DE-0FA8-09FB-1355-997FF9655CD9}"/>
              </a:ext>
            </a:extLst>
          </p:cNvPr>
          <p:cNvSpPr/>
          <p:nvPr userDrawn="1"/>
        </p:nvSpPr>
        <p:spPr>
          <a:xfrm>
            <a:off x="0" y="6733507"/>
            <a:ext cx="12192000" cy="1365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Logo, icon&#10;&#10;Description automatically generated">
            <a:extLst>
              <a:ext uri="{FF2B5EF4-FFF2-40B4-BE49-F238E27FC236}">
                <a16:creationId xmlns:a16="http://schemas.microsoft.com/office/drawing/2014/main" id="{0EB03C0F-83C6-FBD5-1C0D-F7AD5A174EFA}"/>
              </a:ext>
            </a:extLst>
          </p:cNvPr>
          <p:cNvPicPr>
            <a:picLocks noChangeAspect="1"/>
          </p:cNvPicPr>
          <p:nvPr userDrawn="1"/>
        </p:nvPicPr>
        <p:blipFill>
          <a:blip r:embed="rId2"/>
          <a:stretch>
            <a:fillRect/>
          </a:stretch>
        </p:blipFill>
        <p:spPr>
          <a:xfrm>
            <a:off x="222143" y="6233689"/>
            <a:ext cx="273285" cy="365126"/>
          </a:xfrm>
          <a:prstGeom prst="rect">
            <a:avLst/>
          </a:prstGeom>
        </p:spPr>
      </p:pic>
    </p:spTree>
    <p:extLst>
      <p:ext uri="{BB962C8B-B14F-4D97-AF65-F5344CB8AC3E}">
        <p14:creationId xmlns:p14="http://schemas.microsoft.com/office/powerpoint/2010/main" val="3920230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 light gray background">
    <p:bg>
      <p:bgPr>
        <a:solidFill>
          <a:schemeClr val="tx2">
            <a:alpha val="2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F19FE-09A5-E949-B246-A797DA0A1A42}"/>
              </a:ext>
            </a:extLst>
          </p:cNvPr>
          <p:cNvSpPr>
            <a:spLocks noGrp="1"/>
          </p:cNvSpPr>
          <p:nvPr>
            <p:ph type="title" hasCustomPrompt="1"/>
          </p:nvPr>
        </p:nvSpPr>
        <p:spPr>
          <a:xfrm>
            <a:off x="626167" y="365125"/>
            <a:ext cx="10903223" cy="1325563"/>
          </a:xfrm>
        </p:spPr>
        <p:txBody>
          <a:bodyPr/>
          <a:lstStyle/>
          <a:p>
            <a:r>
              <a:rPr lang="en-US"/>
              <a:t>Click to edit master title style</a:t>
            </a:r>
          </a:p>
        </p:txBody>
      </p:sp>
      <p:sp>
        <p:nvSpPr>
          <p:cNvPr id="4" name="Date Placeholder 3">
            <a:extLst>
              <a:ext uri="{FF2B5EF4-FFF2-40B4-BE49-F238E27FC236}">
                <a16:creationId xmlns:a16="http://schemas.microsoft.com/office/drawing/2014/main" id="{65672C84-A87D-C24D-80FC-D0222DB2B426}"/>
              </a:ext>
            </a:extLst>
          </p:cNvPr>
          <p:cNvSpPr>
            <a:spLocks noGrp="1"/>
          </p:cNvSpPr>
          <p:nvPr>
            <p:ph type="dt" sz="half" idx="10"/>
          </p:nvPr>
        </p:nvSpPr>
        <p:spPr/>
        <p:txBody>
          <a:bodyPr/>
          <a:lstStyle/>
          <a:p>
            <a:fld id="{ECACE436-D340-5041-8B8C-35C63769F2FC}" type="datetimeFigureOut">
              <a:rPr lang="en-US" smtClean="0"/>
              <a:t>12/6/2024</a:t>
            </a:fld>
            <a:endParaRPr lang="en-US"/>
          </a:p>
        </p:txBody>
      </p:sp>
      <p:sp>
        <p:nvSpPr>
          <p:cNvPr id="5" name="Footer Placeholder 4">
            <a:extLst>
              <a:ext uri="{FF2B5EF4-FFF2-40B4-BE49-F238E27FC236}">
                <a16:creationId xmlns:a16="http://schemas.microsoft.com/office/drawing/2014/main" id="{C824F496-8901-074B-92BA-47FC5F4A0C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EC5AFD-6E1E-A34B-8058-0B5F16227B44}"/>
              </a:ext>
            </a:extLst>
          </p:cNvPr>
          <p:cNvSpPr>
            <a:spLocks noGrp="1"/>
          </p:cNvSpPr>
          <p:nvPr>
            <p:ph type="sldNum" sz="quarter" idx="12"/>
          </p:nvPr>
        </p:nvSpPr>
        <p:spPr/>
        <p:txBody>
          <a:bodyPr/>
          <a:lstStyle/>
          <a:p>
            <a:fld id="{36ADA0B0-CA1A-D640-ADB6-F09CCE1B7652}" type="slidenum">
              <a:rPr lang="en-US" smtClean="0"/>
              <a:t>‹#›</a:t>
            </a:fld>
            <a:endParaRPr lang="en-US"/>
          </a:p>
        </p:txBody>
      </p:sp>
      <p:sp>
        <p:nvSpPr>
          <p:cNvPr id="8" name="Text Placeholder 4">
            <a:extLst>
              <a:ext uri="{FF2B5EF4-FFF2-40B4-BE49-F238E27FC236}">
                <a16:creationId xmlns:a16="http://schemas.microsoft.com/office/drawing/2014/main" id="{BB9DB441-E4A2-9C49-92AF-14A65B9D6C4B}"/>
              </a:ext>
            </a:extLst>
          </p:cNvPr>
          <p:cNvSpPr>
            <a:spLocks noGrp="1"/>
          </p:cNvSpPr>
          <p:nvPr>
            <p:ph type="body" idx="1"/>
          </p:nvPr>
        </p:nvSpPr>
        <p:spPr>
          <a:xfrm>
            <a:off x="626167" y="1702935"/>
            <a:ext cx="5328319" cy="709159"/>
          </a:xfrm>
        </p:spPr>
        <p:txBody>
          <a:bodyPr/>
          <a:lstStyle>
            <a:lvl1pPr marL="0" indent="0">
              <a:buNone/>
              <a:defRPr b="1">
                <a:solidFill>
                  <a:schemeClr val="accent3"/>
                </a:solidFill>
                <a:latin typeface="Barlow" pitchFamily="2" charset="77"/>
              </a:defRPr>
            </a:lvl1pPr>
          </a:lstStyle>
          <a:p>
            <a:endParaRPr lang="en-US"/>
          </a:p>
        </p:txBody>
      </p:sp>
      <p:sp>
        <p:nvSpPr>
          <p:cNvPr id="9" name="Content Placeholder 5">
            <a:extLst>
              <a:ext uri="{FF2B5EF4-FFF2-40B4-BE49-F238E27FC236}">
                <a16:creationId xmlns:a16="http://schemas.microsoft.com/office/drawing/2014/main" id="{E49591D6-CF2F-2C44-9CE9-0B2EF056FB29}"/>
              </a:ext>
            </a:extLst>
          </p:cNvPr>
          <p:cNvSpPr>
            <a:spLocks noGrp="1"/>
          </p:cNvSpPr>
          <p:nvPr>
            <p:ph sz="half" idx="2"/>
          </p:nvPr>
        </p:nvSpPr>
        <p:spPr>
          <a:xfrm>
            <a:off x="626168" y="2548619"/>
            <a:ext cx="5328318" cy="3537221"/>
          </a:xfrm>
        </p:spPr>
        <p:txBody>
          <a:bodyPr>
            <a:normAutofit/>
          </a:bodyPr>
          <a:lstStyle>
            <a:lvl1pPr marL="0" indent="0">
              <a:buNone/>
              <a:defRPr sz="1400"/>
            </a:lvl1pPr>
          </a:lstStyle>
          <a:p>
            <a:endParaRPr lang="en-US"/>
          </a:p>
        </p:txBody>
      </p:sp>
      <p:sp>
        <p:nvSpPr>
          <p:cNvPr id="14" name="Text Placeholder 4">
            <a:extLst>
              <a:ext uri="{FF2B5EF4-FFF2-40B4-BE49-F238E27FC236}">
                <a16:creationId xmlns:a16="http://schemas.microsoft.com/office/drawing/2014/main" id="{C4217763-DF5B-7D42-969C-B9F527C4F686}"/>
              </a:ext>
            </a:extLst>
          </p:cNvPr>
          <p:cNvSpPr>
            <a:spLocks noGrp="1"/>
          </p:cNvSpPr>
          <p:nvPr>
            <p:ph type="body" idx="13"/>
          </p:nvPr>
        </p:nvSpPr>
        <p:spPr>
          <a:xfrm>
            <a:off x="6210538" y="1702935"/>
            <a:ext cx="5328319" cy="709159"/>
          </a:xfrm>
        </p:spPr>
        <p:txBody>
          <a:bodyPr/>
          <a:lstStyle>
            <a:lvl1pPr marL="0" indent="0">
              <a:buNone/>
              <a:defRPr b="1">
                <a:solidFill>
                  <a:schemeClr val="accent3"/>
                </a:solidFill>
                <a:latin typeface="Barlow" pitchFamily="2" charset="77"/>
              </a:defRPr>
            </a:lvl1pPr>
          </a:lstStyle>
          <a:p>
            <a:endParaRPr lang="en-US"/>
          </a:p>
        </p:txBody>
      </p:sp>
      <p:sp>
        <p:nvSpPr>
          <p:cNvPr id="15" name="Content Placeholder 5">
            <a:extLst>
              <a:ext uri="{FF2B5EF4-FFF2-40B4-BE49-F238E27FC236}">
                <a16:creationId xmlns:a16="http://schemas.microsoft.com/office/drawing/2014/main" id="{14C3D4F0-70F9-1B43-83DD-BDCE4E2B466B}"/>
              </a:ext>
            </a:extLst>
          </p:cNvPr>
          <p:cNvSpPr>
            <a:spLocks noGrp="1"/>
          </p:cNvSpPr>
          <p:nvPr>
            <p:ph sz="half" idx="14"/>
          </p:nvPr>
        </p:nvSpPr>
        <p:spPr>
          <a:xfrm>
            <a:off x="6210539" y="2548619"/>
            <a:ext cx="5328318" cy="3537221"/>
          </a:xfrm>
        </p:spPr>
        <p:txBody>
          <a:bodyPr>
            <a:normAutofit/>
          </a:bodyPr>
          <a:lstStyle>
            <a:lvl1pPr marL="0" indent="0">
              <a:buNone/>
              <a:defRPr sz="1400"/>
            </a:lvl1pPr>
          </a:lstStyle>
          <a:p>
            <a:endParaRPr lang="en-US"/>
          </a:p>
        </p:txBody>
      </p:sp>
      <p:sp>
        <p:nvSpPr>
          <p:cNvPr id="3" name="Rectangle 2">
            <a:extLst>
              <a:ext uri="{FF2B5EF4-FFF2-40B4-BE49-F238E27FC236}">
                <a16:creationId xmlns:a16="http://schemas.microsoft.com/office/drawing/2014/main" id="{7CCC9C8C-0647-BD47-F9A9-CC850D461BBB}"/>
              </a:ext>
            </a:extLst>
          </p:cNvPr>
          <p:cNvSpPr/>
          <p:nvPr userDrawn="1"/>
        </p:nvSpPr>
        <p:spPr>
          <a:xfrm>
            <a:off x="0" y="6733507"/>
            <a:ext cx="12192000" cy="1365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Logo, icon&#10;&#10;Description automatically generated">
            <a:extLst>
              <a:ext uri="{FF2B5EF4-FFF2-40B4-BE49-F238E27FC236}">
                <a16:creationId xmlns:a16="http://schemas.microsoft.com/office/drawing/2014/main" id="{63A08584-2BA7-265F-6E82-8C8BD91838FF}"/>
              </a:ext>
            </a:extLst>
          </p:cNvPr>
          <p:cNvPicPr>
            <a:picLocks noChangeAspect="1"/>
          </p:cNvPicPr>
          <p:nvPr userDrawn="1"/>
        </p:nvPicPr>
        <p:blipFill>
          <a:blip r:embed="rId2"/>
          <a:stretch>
            <a:fillRect/>
          </a:stretch>
        </p:blipFill>
        <p:spPr>
          <a:xfrm>
            <a:off x="222143" y="6233689"/>
            <a:ext cx="273285" cy="365126"/>
          </a:xfrm>
          <a:prstGeom prst="rect">
            <a:avLst/>
          </a:prstGeom>
        </p:spPr>
      </p:pic>
    </p:spTree>
    <p:extLst>
      <p:ext uri="{BB962C8B-B14F-4D97-AF65-F5344CB8AC3E}">
        <p14:creationId xmlns:p14="http://schemas.microsoft.com/office/powerpoint/2010/main" val="2036036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F19FE-09A5-E949-B246-A797DA0A1A42}"/>
              </a:ext>
            </a:extLst>
          </p:cNvPr>
          <p:cNvSpPr>
            <a:spLocks noGrp="1"/>
          </p:cNvSpPr>
          <p:nvPr>
            <p:ph type="title" hasCustomPrompt="1"/>
          </p:nvPr>
        </p:nvSpPr>
        <p:spPr>
          <a:xfrm>
            <a:off x="626167" y="365125"/>
            <a:ext cx="10903223" cy="1325563"/>
          </a:xfrm>
        </p:spPr>
        <p:txBody>
          <a:bodyPr/>
          <a:lstStyle/>
          <a:p>
            <a:r>
              <a:rPr lang="en-US"/>
              <a:t>Click to edit master title style</a:t>
            </a:r>
          </a:p>
        </p:txBody>
      </p:sp>
      <p:sp>
        <p:nvSpPr>
          <p:cNvPr id="4" name="Date Placeholder 3">
            <a:extLst>
              <a:ext uri="{FF2B5EF4-FFF2-40B4-BE49-F238E27FC236}">
                <a16:creationId xmlns:a16="http://schemas.microsoft.com/office/drawing/2014/main" id="{65672C84-A87D-C24D-80FC-D0222DB2B426}"/>
              </a:ext>
            </a:extLst>
          </p:cNvPr>
          <p:cNvSpPr>
            <a:spLocks noGrp="1"/>
          </p:cNvSpPr>
          <p:nvPr>
            <p:ph type="dt" sz="half" idx="10"/>
          </p:nvPr>
        </p:nvSpPr>
        <p:spPr/>
        <p:txBody>
          <a:bodyPr/>
          <a:lstStyle/>
          <a:p>
            <a:fld id="{ECACE436-D340-5041-8B8C-35C63769F2FC}" type="datetimeFigureOut">
              <a:rPr lang="en-US" smtClean="0"/>
              <a:t>12/6/2024</a:t>
            </a:fld>
            <a:endParaRPr lang="en-US"/>
          </a:p>
        </p:txBody>
      </p:sp>
      <p:sp>
        <p:nvSpPr>
          <p:cNvPr id="5" name="Footer Placeholder 4">
            <a:extLst>
              <a:ext uri="{FF2B5EF4-FFF2-40B4-BE49-F238E27FC236}">
                <a16:creationId xmlns:a16="http://schemas.microsoft.com/office/drawing/2014/main" id="{C824F496-8901-074B-92BA-47FC5F4A0C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EC5AFD-6E1E-A34B-8058-0B5F16227B44}"/>
              </a:ext>
            </a:extLst>
          </p:cNvPr>
          <p:cNvSpPr>
            <a:spLocks noGrp="1"/>
          </p:cNvSpPr>
          <p:nvPr>
            <p:ph type="sldNum" sz="quarter" idx="12"/>
          </p:nvPr>
        </p:nvSpPr>
        <p:spPr/>
        <p:txBody>
          <a:bodyPr/>
          <a:lstStyle/>
          <a:p>
            <a:fld id="{36ADA0B0-CA1A-D640-ADB6-F09CCE1B7652}" type="slidenum">
              <a:rPr lang="en-US" smtClean="0"/>
              <a:t>‹#›</a:t>
            </a:fld>
            <a:endParaRPr lang="en-US"/>
          </a:p>
        </p:txBody>
      </p:sp>
      <p:sp>
        <p:nvSpPr>
          <p:cNvPr id="9" name="Content Placeholder 5">
            <a:extLst>
              <a:ext uri="{FF2B5EF4-FFF2-40B4-BE49-F238E27FC236}">
                <a16:creationId xmlns:a16="http://schemas.microsoft.com/office/drawing/2014/main" id="{E49591D6-CF2F-2C44-9CE9-0B2EF056FB29}"/>
              </a:ext>
            </a:extLst>
          </p:cNvPr>
          <p:cNvSpPr>
            <a:spLocks noGrp="1"/>
          </p:cNvSpPr>
          <p:nvPr>
            <p:ph sz="half" idx="2" hasCustomPrompt="1"/>
          </p:nvPr>
        </p:nvSpPr>
        <p:spPr>
          <a:xfrm>
            <a:off x="626168" y="1894115"/>
            <a:ext cx="5328318" cy="4079966"/>
          </a:xfrm>
        </p:spPr>
        <p:txBody>
          <a:bodyPr/>
          <a:lstStyle>
            <a:lvl1pPr marL="0" indent="0">
              <a:buNone/>
              <a:defRPr/>
            </a:lvl1pPr>
          </a:lstStyle>
          <a:p>
            <a:r>
              <a:rPr lang="en-US"/>
              <a:t>Click to add text</a:t>
            </a:r>
          </a:p>
        </p:txBody>
      </p:sp>
      <p:sp>
        <p:nvSpPr>
          <p:cNvPr id="15" name="Content Placeholder 5">
            <a:extLst>
              <a:ext uri="{FF2B5EF4-FFF2-40B4-BE49-F238E27FC236}">
                <a16:creationId xmlns:a16="http://schemas.microsoft.com/office/drawing/2014/main" id="{14C3D4F0-70F9-1B43-83DD-BDCE4E2B466B}"/>
              </a:ext>
            </a:extLst>
          </p:cNvPr>
          <p:cNvSpPr>
            <a:spLocks noGrp="1"/>
          </p:cNvSpPr>
          <p:nvPr>
            <p:ph sz="half" idx="14" hasCustomPrompt="1"/>
          </p:nvPr>
        </p:nvSpPr>
        <p:spPr>
          <a:xfrm>
            <a:off x="6210539" y="1894115"/>
            <a:ext cx="5328318" cy="4079966"/>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add text</a:t>
            </a:r>
          </a:p>
        </p:txBody>
      </p:sp>
      <p:sp>
        <p:nvSpPr>
          <p:cNvPr id="3" name="Rectangle 2">
            <a:extLst>
              <a:ext uri="{FF2B5EF4-FFF2-40B4-BE49-F238E27FC236}">
                <a16:creationId xmlns:a16="http://schemas.microsoft.com/office/drawing/2014/main" id="{54D25257-393C-A369-08DD-D1557A2BE108}"/>
              </a:ext>
            </a:extLst>
          </p:cNvPr>
          <p:cNvSpPr/>
          <p:nvPr userDrawn="1"/>
        </p:nvSpPr>
        <p:spPr>
          <a:xfrm>
            <a:off x="0" y="6733507"/>
            <a:ext cx="12192000" cy="1365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Logo, icon&#10;&#10;Description automatically generated">
            <a:extLst>
              <a:ext uri="{FF2B5EF4-FFF2-40B4-BE49-F238E27FC236}">
                <a16:creationId xmlns:a16="http://schemas.microsoft.com/office/drawing/2014/main" id="{539B6631-486F-DB60-DE0D-B566126BA546}"/>
              </a:ext>
            </a:extLst>
          </p:cNvPr>
          <p:cNvPicPr>
            <a:picLocks noChangeAspect="1"/>
          </p:cNvPicPr>
          <p:nvPr userDrawn="1"/>
        </p:nvPicPr>
        <p:blipFill>
          <a:blip r:embed="rId2"/>
          <a:stretch>
            <a:fillRect/>
          </a:stretch>
        </p:blipFill>
        <p:spPr>
          <a:xfrm>
            <a:off x="222143" y="6233689"/>
            <a:ext cx="273285" cy="365126"/>
          </a:xfrm>
          <a:prstGeom prst="rect">
            <a:avLst/>
          </a:prstGeom>
        </p:spPr>
      </p:pic>
    </p:spTree>
    <p:extLst>
      <p:ext uri="{BB962C8B-B14F-4D97-AF65-F5344CB8AC3E}">
        <p14:creationId xmlns:p14="http://schemas.microsoft.com/office/powerpoint/2010/main" val="2852660100"/>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18" Type="http://schemas.openxmlformats.org/officeDocument/2006/relationships/slideLayout" Target="../slideLayouts/slideLayout21.xml"/><Relationship Id="rId26" Type="http://schemas.openxmlformats.org/officeDocument/2006/relationships/slideLayout" Target="../slideLayouts/slideLayout29.xml"/><Relationship Id="rId3" Type="http://schemas.openxmlformats.org/officeDocument/2006/relationships/slideLayout" Target="../slideLayouts/slideLayout6.xml"/><Relationship Id="rId21" Type="http://schemas.openxmlformats.org/officeDocument/2006/relationships/slideLayout" Target="../slideLayouts/slideLayout24.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slideLayout" Target="../slideLayouts/slideLayout20.xml"/><Relationship Id="rId25" Type="http://schemas.openxmlformats.org/officeDocument/2006/relationships/slideLayout" Target="../slideLayouts/slideLayout28.xml"/><Relationship Id="rId2" Type="http://schemas.openxmlformats.org/officeDocument/2006/relationships/slideLayout" Target="../slideLayouts/slideLayout5.xml"/><Relationship Id="rId16" Type="http://schemas.openxmlformats.org/officeDocument/2006/relationships/slideLayout" Target="../slideLayouts/slideLayout19.xml"/><Relationship Id="rId20" Type="http://schemas.openxmlformats.org/officeDocument/2006/relationships/slideLayout" Target="../slideLayouts/slideLayout23.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24" Type="http://schemas.openxmlformats.org/officeDocument/2006/relationships/slideLayout" Target="../slideLayouts/slideLayout27.xml"/><Relationship Id="rId5" Type="http://schemas.openxmlformats.org/officeDocument/2006/relationships/slideLayout" Target="../slideLayouts/slideLayout8.xml"/><Relationship Id="rId15" Type="http://schemas.openxmlformats.org/officeDocument/2006/relationships/slideLayout" Target="../slideLayouts/slideLayout18.xml"/><Relationship Id="rId23" Type="http://schemas.openxmlformats.org/officeDocument/2006/relationships/slideLayout" Target="../slideLayouts/slideLayout26.xml"/><Relationship Id="rId10" Type="http://schemas.openxmlformats.org/officeDocument/2006/relationships/slideLayout" Target="../slideLayouts/slideLayout13.xml"/><Relationship Id="rId19" Type="http://schemas.openxmlformats.org/officeDocument/2006/relationships/slideLayout" Target="../slideLayouts/slideLayout22.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 Id="rId22" Type="http://schemas.openxmlformats.org/officeDocument/2006/relationships/slideLayout" Target="../slideLayouts/slideLayout25.xml"/><Relationship Id="rId27"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theme" Target="../theme/theme5.xml"/><Relationship Id="rId5" Type="http://schemas.openxmlformats.org/officeDocument/2006/relationships/slideLayout" Target="../slideLayouts/slideLayout34.xml"/><Relationship Id="rId4" Type="http://schemas.openxmlformats.org/officeDocument/2006/relationships/slideLayout" Target="../slideLayouts/slideLayout33.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01AF2DE-4AE9-CF47-A690-D8B18B784F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Roboto" panose="02000000000000000000" pitchFamily="2" charset="0"/>
                <a:ea typeface="Roboto" panose="02000000000000000000" pitchFamily="2" charset="0"/>
              </a:defRPr>
            </a:lvl1pPr>
          </a:lstStyle>
          <a:p>
            <a:fld id="{ECACE436-D340-5041-8B8C-35C63769F2FC}" type="datetimeFigureOut">
              <a:rPr lang="en-US" smtClean="0"/>
              <a:pPr/>
              <a:t>12/6/2024</a:t>
            </a:fld>
            <a:endParaRPr lang="en-US"/>
          </a:p>
        </p:txBody>
      </p:sp>
      <p:sp>
        <p:nvSpPr>
          <p:cNvPr id="5" name="Footer Placeholder 4">
            <a:extLst>
              <a:ext uri="{FF2B5EF4-FFF2-40B4-BE49-F238E27FC236}">
                <a16:creationId xmlns:a16="http://schemas.microsoft.com/office/drawing/2014/main" id="{A37D1697-6847-F84E-87EE-67F407A27E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Roboto" panose="02000000000000000000" pitchFamily="2" charset="0"/>
                <a:ea typeface="Roboto" panose="02000000000000000000" pitchFamily="2" charset="0"/>
              </a:defRPr>
            </a:lvl1pPr>
          </a:lstStyle>
          <a:p>
            <a:endParaRPr lang="en-US"/>
          </a:p>
        </p:txBody>
      </p:sp>
      <p:sp>
        <p:nvSpPr>
          <p:cNvPr id="6" name="Slide Number Placeholder 5">
            <a:extLst>
              <a:ext uri="{FF2B5EF4-FFF2-40B4-BE49-F238E27FC236}">
                <a16:creationId xmlns:a16="http://schemas.microsoft.com/office/drawing/2014/main" id="{09837A9C-5390-244C-B0F2-FDF654E61F4F}"/>
              </a:ext>
            </a:extLst>
          </p:cNvPr>
          <p:cNvSpPr>
            <a:spLocks noGrp="1"/>
          </p:cNvSpPr>
          <p:nvPr>
            <p:ph type="sldNum" sz="quarter" idx="4"/>
          </p:nvPr>
        </p:nvSpPr>
        <p:spPr>
          <a:xfrm>
            <a:off x="9247909" y="6236208"/>
            <a:ext cx="2743200" cy="365125"/>
          </a:xfrm>
          <a:prstGeom prst="rect">
            <a:avLst/>
          </a:prstGeom>
        </p:spPr>
        <p:txBody>
          <a:bodyPr vert="horz" lIns="91440" tIns="45720" rIns="91440" bIns="45720" rtlCol="0" anchor="ctr"/>
          <a:lstStyle>
            <a:lvl1pPr algn="r">
              <a:defRPr sz="900" b="0" i="0">
                <a:solidFill>
                  <a:schemeClr val="tx1">
                    <a:tint val="75000"/>
                  </a:schemeClr>
                </a:solidFill>
                <a:latin typeface="Roboto" panose="02000000000000000000" pitchFamily="2" charset="0"/>
                <a:ea typeface="Roboto" panose="02000000000000000000" pitchFamily="2" charset="0"/>
              </a:defRPr>
            </a:lvl1pPr>
          </a:lstStyle>
          <a:p>
            <a:fld id="{36ADA0B0-CA1A-D640-ADB6-F09CCE1B7652}" type="slidenum">
              <a:rPr lang="en-US" smtClean="0"/>
              <a:pPr/>
              <a:t>‹#›</a:t>
            </a:fld>
            <a:endParaRPr lang="en-US"/>
          </a:p>
        </p:txBody>
      </p:sp>
    </p:spTree>
    <p:extLst>
      <p:ext uri="{BB962C8B-B14F-4D97-AF65-F5344CB8AC3E}">
        <p14:creationId xmlns:p14="http://schemas.microsoft.com/office/powerpoint/2010/main" val="874251865"/>
      </p:ext>
    </p:extLst>
  </p:cSld>
  <p:clrMap bg1="lt1" tx1="dk1" bg2="lt2" tx2="dk2" accent1="accent1" accent2="accent2" accent3="accent3" accent4="accent4" accent5="accent5" accent6="accent6" hlink="hlink" folHlink="folHlink"/>
  <p:sldLayoutIdLst>
    <p:sldLayoutId id="2147483664" r:id="rId1"/>
  </p:sldLayoutIdLst>
  <p:txStyles>
    <p:titleStyle>
      <a:lvl1pPr algn="l" defTabSz="914400" rtl="0" eaLnBrk="1" latinLnBrk="0" hangingPunct="1">
        <a:lnSpc>
          <a:spcPct val="90000"/>
        </a:lnSpc>
        <a:spcBef>
          <a:spcPct val="0"/>
        </a:spcBef>
        <a:buNone/>
        <a:defRPr sz="3500" b="1" i="0" kern="1200">
          <a:solidFill>
            <a:schemeClr val="accent2"/>
          </a:solidFill>
          <a:latin typeface="Trebuchet MS Regular"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b="0" i="0" kern="1200">
          <a:solidFill>
            <a:schemeClr val="tx1"/>
          </a:solidFill>
          <a:latin typeface="Trebuchet MS Regular"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Trebuchet MS Regular"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Trebuchet MS Regular"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Trebuchet MS Regular"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Trebuchet MS Regular"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01AF2DE-4AE9-CF47-A690-D8B18B784F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Roboto" panose="02000000000000000000" pitchFamily="2" charset="0"/>
                <a:ea typeface="Roboto" panose="02000000000000000000" pitchFamily="2" charset="0"/>
              </a:defRPr>
            </a:lvl1pPr>
          </a:lstStyle>
          <a:p>
            <a:fld id="{ECACE436-D340-5041-8B8C-35C63769F2FC}" type="datetimeFigureOut">
              <a:rPr lang="en-US" smtClean="0"/>
              <a:pPr/>
              <a:t>12/6/2024</a:t>
            </a:fld>
            <a:endParaRPr lang="en-US"/>
          </a:p>
        </p:txBody>
      </p:sp>
      <p:sp>
        <p:nvSpPr>
          <p:cNvPr id="5" name="Footer Placeholder 4">
            <a:extLst>
              <a:ext uri="{FF2B5EF4-FFF2-40B4-BE49-F238E27FC236}">
                <a16:creationId xmlns:a16="http://schemas.microsoft.com/office/drawing/2014/main" id="{A37D1697-6847-F84E-87EE-67F407A27E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Roboto" panose="02000000000000000000" pitchFamily="2" charset="0"/>
                <a:ea typeface="Roboto" panose="02000000000000000000" pitchFamily="2" charset="0"/>
              </a:defRPr>
            </a:lvl1pPr>
          </a:lstStyle>
          <a:p>
            <a:endParaRPr lang="en-US"/>
          </a:p>
        </p:txBody>
      </p:sp>
      <p:sp>
        <p:nvSpPr>
          <p:cNvPr id="6" name="Slide Number Placeholder 5">
            <a:extLst>
              <a:ext uri="{FF2B5EF4-FFF2-40B4-BE49-F238E27FC236}">
                <a16:creationId xmlns:a16="http://schemas.microsoft.com/office/drawing/2014/main" id="{09837A9C-5390-244C-B0F2-FDF654E61F4F}"/>
              </a:ext>
            </a:extLst>
          </p:cNvPr>
          <p:cNvSpPr>
            <a:spLocks noGrp="1"/>
          </p:cNvSpPr>
          <p:nvPr>
            <p:ph type="sldNum" sz="quarter" idx="4"/>
          </p:nvPr>
        </p:nvSpPr>
        <p:spPr>
          <a:xfrm>
            <a:off x="9247909" y="6236208"/>
            <a:ext cx="2743200" cy="365125"/>
          </a:xfrm>
          <a:prstGeom prst="rect">
            <a:avLst/>
          </a:prstGeom>
        </p:spPr>
        <p:txBody>
          <a:bodyPr vert="horz" lIns="91440" tIns="45720" rIns="91440" bIns="45720" rtlCol="0" anchor="ctr"/>
          <a:lstStyle>
            <a:lvl1pPr algn="r">
              <a:defRPr sz="900" b="0" i="0">
                <a:solidFill>
                  <a:schemeClr val="tx1">
                    <a:tint val="75000"/>
                  </a:schemeClr>
                </a:solidFill>
                <a:latin typeface="Roboto" panose="02000000000000000000" pitchFamily="2" charset="0"/>
                <a:ea typeface="Roboto" panose="02000000000000000000" pitchFamily="2" charset="0"/>
              </a:defRPr>
            </a:lvl1pPr>
          </a:lstStyle>
          <a:p>
            <a:fld id="{36ADA0B0-CA1A-D640-ADB6-F09CCE1B7652}" type="slidenum">
              <a:rPr lang="en-US" smtClean="0"/>
              <a:pPr/>
              <a:t>‹#›</a:t>
            </a:fld>
            <a:endParaRPr lang="en-US"/>
          </a:p>
        </p:txBody>
      </p:sp>
    </p:spTree>
    <p:extLst>
      <p:ext uri="{BB962C8B-B14F-4D97-AF65-F5344CB8AC3E}">
        <p14:creationId xmlns:p14="http://schemas.microsoft.com/office/powerpoint/2010/main" val="1747756869"/>
      </p:ext>
    </p:extLst>
  </p:cSld>
  <p:clrMap bg1="lt1" tx1="dk1" bg2="lt2" tx2="dk2" accent1="accent1" accent2="accent2" accent3="accent3" accent4="accent4" accent5="accent5" accent6="accent6" hlink="hlink" folHlink="folHlink"/>
  <p:sldLayoutIdLst>
    <p:sldLayoutId id="2147483694" r:id="rId1"/>
  </p:sldLayoutIdLst>
  <p:txStyles>
    <p:titleStyle>
      <a:lvl1pPr algn="l" defTabSz="914400" rtl="0" eaLnBrk="1" latinLnBrk="0" hangingPunct="1">
        <a:lnSpc>
          <a:spcPct val="90000"/>
        </a:lnSpc>
        <a:spcBef>
          <a:spcPct val="0"/>
        </a:spcBef>
        <a:buNone/>
        <a:defRPr sz="3500" b="1" i="0" kern="1200">
          <a:solidFill>
            <a:schemeClr val="accent2"/>
          </a:solidFill>
          <a:latin typeface="Trebuchet MS Regular"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b="0" i="0" kern="1200">
          <a:solidFill>
            <a:schemeClr val="tx1"/>
          </a:solidFill>
          <a:latin typeface="Trebuchet MS Regular"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Trebuchet MS Regular"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Trebuchet MS Regular"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Trebuchet MS Regular"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Trebuchet MS Regular"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01AF2DE-4AE9-CF47-A690-D8B18B784F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Roboto" panose="02000000000000000000" pitchFamily="2" charset="0"/>
                <a:ea typeface="Roboto" panose="02000000000000000000" pitchFamily="2" charset="0"/>
              </a:defRPr>
            </a:lvl1pPr>
          </a:lstStyle>
          <a:p>
            <a:fld id="{ECACE436-D340-5041-8B8C-35C63769F2FC}" type="datetimeFigureOut">
              <a:rPr lang="en-US" smtClean="0"/>
              <a:pPr/>
              <a:t>12/6/2024</a:t>
            </a:fld>
            <a:endParaRPr lang="en-US"/>
          </a:p>
        </p:txBody>
      </p:sp>
      <p:sp>
        <p:nvSpPr>
          <p:cNvPr id="5" name="Footer Placeholder 4">
            <a:extLst>
              <a:ext uri="{FF2B5EF4-FFF2-40B4-BE49-F238E27FC236}">
                <a16:creationId xmlns:a16="http://schemas.microsoft.com/office/drawing/2014/main" id="{A37D1697-6847-F84E-87EE-67F407A27E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Roboto" panose="02000000000000000000" pitchFamily="2" charset="0"/>
                <a:ea typeface="Roboto" panose="02000000000000000000" pitchFamily="2" charset="0"/>
              </a:defRPr>
            </a:lvl1pPr>
          </a:lstStyle>
          <a:p>
            <a:endParaRPr lang="en-US"/>
          </a:p>
        </p:txBody>
      </p:sp>
      <p:sp>
        <p:nvSpPr>
          <p:cNvPr id="6" name="Slide Number Placeholder 5">
            <a:extLst>
              <a:ext uri="{FF2B5EF4-FFF2-40B4-BE49-F238E27FC236}">
                <a16:creationId xmlns:a16="http://schemas.microsoft.com/office/drawing/2014/main" id="{09837A9C-5390-244C-B0F2-FDF654E61F4F}"/>
              </a:ext>
            </a:extLst>
          </p:cNvPr>
          <p:cNvSpPr>
            <a:spLocks noGrp="1"/>
          </p:cNvSpPr>
          <p:nvPr>
            <p:ph type="sldNum" sz="quarter" idx="4"/>
          </p:nvPr>
        </p:nvSpPr>
        <p:spPr>
          <a:xfrm>
            <a:off x="9247909" y="6236208"/>
            <a:ext cx="2743200" cy="365125"/>
          </a:xfrm>
          <a:prstGeom prst="rect">
            <a:avLst/>
          </a:prstGeom>
        </p:spPr>
        <p:txBody>
          <a:bodyPr vert="horz" lIns="91440" tIns="45720" rIns="91440" bIns="45720" rtlCol="0" anchor="ctr"/>
          <a:lstStyle>
            <a:lvl1pPr algn="r">
              <a:defRPr sz="900" b="0" i="0">
                <a:solidFill>
                  <a:schemeClr val="tx1">
                    <a:tint val="75000"/>
                  </a:schemeClr>
                </a:solidFill>
                <a:latin typeface="Roboto" panose="02000000000000000000" pitchFamily="2" charset="0"/>
                <a:ea typeface="Roboto" panose="02000000000000000000" pitchFamily="2" charset="0"/>
              </a:defRPr>
            </a:lvl1pPr>
          </a:lstStyle>
          <a:p>
            <a:fld id="{36ADA0B0-CA1A-D640-ADB6-F09CCE1B7652}" type="slidenum">
              <a:rPr lang="en-US" smtClean="0"/>
              <a:pPr/>
              <a:t>‹#›</a:t>
            </a:fld>
            <a:endParaRPr lang="en-US"/>
          </a:p>
        </p:txBody>
      </p:sp>
    </p:spTree>
    <p:extLst>
      <p:ext uri="{BB962C8B-B14F-4D97-AF65-F5344CB8AC3E}">
        <p14:creationId xmlns:p14="http://schemas.microsoft.com/office/powerpoint/2010/main" val="2370439427"/>
      </p:ext>
    </p:extLst>
  </p:cSld>
  <p:clrMap bg1="lt1" tx1="dk1" bg2="lt2" tx2="dk2" accent1="accent1" accent2="accent2" accent3="accent3" accent4="accent4" accent5="accent5" accent6="accent6" hlink="hlink" folHlink="folHlink"/>
  <p:sldLayoutIdLst>
    <p:sldLayoutId id="2147483666" r:id="rId1"/>
  </p:sldLayoutIdLst>
  <p:txStyles>
    <p:titleStyle>
      <a:lvl1pPr algn="l" defTabSz="914400" rtl="0" eaLnBrk="1" latinLnBrk="0" hangingPunct="1">
        <a:lnSpc>
          <a:spcPct val="90000"/>
        </a:lnSpc>
        <a:spcBef>
          <a:spcPct val="0"/>
        </a:spcBef>
        <a:buNone/>
        <a:defRPr sz="3500" b="1" i="0" kern="1200">
          <a:solidFill>
            <a:schemeClr val="accent2"/>
          </a:solidFill>
          <a:latin typeface="Trebuchet MS Regular"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b="0" i="0" kern="1200">
          <a:solidFill>
            <a:schemeClr val="tx1"/>
          </a:solidFill>
          <a:latin typeface="Trebuchet MS Regular"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Trebuchet MS Regular"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Trebuchet MS Regular"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Trebuchet MS Regular"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Trebuchet MS Regular"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1A0C91-5612-2D4B-9D24-E42ECEA33801}"/>
              </a:ext>
            </a:extLst>
          </p:cNvPr>
          <p:cNvSpPr>
            <a:spLocks noGrp="1"/>
          </p:cNvSpPr>
          <p:nvPr>
            <p:ph type="title"/>
          </p:nvPr>
        </p:nvSpPr>
        <p:spPr>
          <a:xfrm>
            <a:off x="622852" y="365125"/>
            <a:ext cx="10919792"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34CD5FF-13C7-0D47-92B6-DDFC50B5237E}"/>
              </a:ext>
            </a:extLst>
          </p:cNvPr>
          <p:cNvSpPr>
            <a:spLocks noGrp="1"/>
          </p:cNvSpPr>
          <p:nvPr>
            <p:ph type="body" idx="1"/>
          </p:nvPr>
        </p:nvSpPr>
        <p:spPr>
          <a:xfrm>
            <a:off x="622852" y="1825625"/>
            <a:ext cx="10919792"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1AF2DE-4AE9-CF47-A690-D8B18B784F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Roboto" panose="02000000000000000000" pitchFamily="2" charset="0"/>
                <a:ea typeface="Roboto" panose="02000000000000000000" pitchFamily="2" charset="0"/>
              </a:defRPr>
            </a:lvl1pPr>
          </a:lstStyle>
          <a:p>
            <a:fld id="{ECACE436-D340-5041-8B8C-35C63769F2FC}" type="datetimeFigureOut">
              <a:rPr lang="en-US" smtClean="0"/>
              <a:pPr/>
              <a:t>12/6/2024</a:t>
            </a:fld>
            <a:endParaRPr lang="en-US"/>
          </a:p>
        </p:txBody>
      </p:sp>
      <p:sp>
        <p:nvSpPr>
          <p:cNvPr id="5" name="Footer Placeholder 4">
            <a:extLst>
              <a:ext uri="{FF2B5EF4-FFF2-40B4-BE49-F238E27FC236}">
                <a16:creationId xmlns:a16="http://schemas.microsoft.com/office/drawing/2014/main" id="{A37D1697-6847-F84E-87EE-67F407A27E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Roboto" panose="02000000000000000000" pitchFamily="2" charset="0"/>
                <a:ea typeface="Roboto" panose="02000000000000000000" pitchFamily="2" charset="0"/>
              </a:defRPr>
            </a:lvl1pPr>
          </a:lstStyle>
          <a:p>
            <a:endParaRPr lang="en-US"/>
          </a:p>
        </p:txBody>
      </p:sp>
      <p:sp>
        <p:nvSpPr>
          <p:cNvPr id="6" name="Slide Number Placeholder 5">
            <a:extLst>
              <a:ext uri="{FF2B5EF4-FFF2-40B4-BE49-F238E27FC236}">
                <a16:creationId xmlns:a16="http://schemas.microsoft.com/office/drawing/2014/main" id="{09837A9C-5390-244C-B0F2-FDF654E61F4F}"/>
              </a:ext>
            </a:extLst>
          </p:cNvPr>
          <p:cNvSpPr>
            <a:spLocks noGrp="1"/>
          </p:cNvSpPr>
          <p:nvPr>
            <p:ph type="sldNum" sz="quarter" idx="4"/>
          </p:nvPr>
        </p:nvSpPr>
        <p:spPr>
          <a:xfrm>
            <a:off x="9247909" y="6236208"/>
            <a:ext cx="2743200" cy="365125"/>
          </a:xfrm>
          <a:prstGeom prst="rect">
            <a:avLst/>
          </a:prstGeom>
        </p:spPr>
        <p:txBody>
          <a:bodyPr vert="horz" lIns="91440" tIns="45720" rIns="91440" bIns="45720" rtlCol="0" anchor="ctr"/>
          <a:lstStyle>
            <a:lvl1pPr algn="r">
              <a:defRPr sz="900" b="0" i="0">
                <a:solidFill>
                  <a:schemeClr val="tx1">
                    <a:tint val="75000"/>
                  </a:schemeClr>
                </a:solidFill>
                <a:latin typeface="Roboto" panose="02000000000000000000" pitchFamily="2" charset="0"/>
                <a:ea typeface="Roboto" panose="02000000000000000000" pitchFamily="2" charset="0"/>
              </a:defRPr>
            </a:lvl1pPr>
          </a:lstStyle>
          <a:p>
            <a:fld id="{36ADA0B0-CA1A-D640-ADB6-F09CCE1B7652}" type="slidenum">
              <a:rPr lang="en-US" smtClean="0"/>
              <a:pPr/>
              <a:t>‹#›</a:t>
            </a:fld>
            <a:endParaRPr lang="en-US"/>
          </a:p>
        </p:txBody>
      </p:sp>
    </p:spTree>
    <p:extLst>
      <p:ext uri="{BB962C8B-B14F-4D97-AF65-F5344CB8AC3E}">
        <p14:creationId xmlns:p14="http://schemas.microsoft.com/office/powerpoint/2010/main" val="2233069332"/>
      </p:ext>
    </p:extLst>
  </p:cSld>
  <p:clrMap bg1="lt1" tx1="dk1" bg2="lt2" tx2="dk2" accent1="accent1" accent2="accent2" accent3="accent3" accent4="accent4" accent5="accent5" accent6="accent6" hlink="hlink" folHlink="folHlink"/>
  <p:sldLayoutIdLst>
    <p:sldLayoutId id="2147483658" r:id="rId1"/>
    <p:sldLayoutId id="2147483696" r:id="rId2"/>
    <p:sldLayoutId id="2147483703" r:id="rId3"/>
    <p:sldLayoutId id="2147483687" r:id="rId4"/>
    <p:sldLayoutId id="2147483697" r:id="rId5"/>
    <p:sldLayoutId id="2147483688" r:id="rId6"/>
    <p:sldLayoutId id="2147483698" r:id="rId7"/>
    <p:sldLayoutId id="2147483682" r:id="rId8"/>
    <p:sldLayoutId id="2147483699" r:id="rId9"/>
    <p:sldLayoutId id="2147483680" r:id="rId10"/>
    <p:sldLayoutId id="2147483683" r:id="rId11"/>
    <p:sldLayoutId id="2147483681" r:id="rId12"/>
    <p:sldLayoutId id="2147483705" r:id="rId13"/>
    <p:sldLayoutId id="2147483689" r:id="rId14"/>
    <p:sldLayoutId id="2147483661" r:id="rId15"/>
    <p:sldLayoutId id="2147483685" r:id="rId16"/>
    <p:sldLayoutId id="2147483700" r:id="rId17"/>
    <p:sldLayoutId id="2147483706" r:id="rId18"/>
    <p:sldLayoutId id="2147483686" r:id="rId19"/>
    <p:sldLayoutId id="2147483695" r:id="rId20"/>
    <p:sldLayoutId id="2147483707" r:id="rId21"/>
    <p:sldLayoutId id="2147483684" r:id="rId22"/>
    <p:sldLayoutId id="2147483702" r:id="rId23"/>
    <p:sldLayoutId id="2147483662" r:id="rId24"/>
    <p:sldLayoutId id="2147483701" r:id="rId25"/>
    <p:sldLayoutId id="2147483704" r:id="rId26"/>
  </p:sldLayoutIdLst>
  <p:txStyles>
    <p:titleStyle>
      <a:lvl1pPr algn="l" defTabSz="914400" rtl="0" eaLnBrk="1" latinLnBrk="0" hangingPunct="1">
        <a:lnSpc>
          <a:spcPct val="90000"/>
        </a:lnSpc>
        <a:spcBef>
          <a:spcPct val="0"/>
        </a:spcBef>
        <a:buNone/>
        <a:defRPr sz="3500" b="1" i="0" kern="1200">
          <a:solidFill>
            <a:schemeClr val="accent1"/>
          </a:solidFill>
          <a:latin typeface="Barlow"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b="0" i="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1A0C91-5612-2D4B-9D24-E42ECEA33801}"/>
              </a:ext>
            </a:extLst>
          </p:cNvPr>
          <p:cNvSpPr>
            <a:spLocks noGrp="1"/>
          </p:cNvSpPr>
          <p:nvPr>
            <p:ph type="title"/>
          </p:nvPr>
        </p:nvSpPr>
        <p:spPr>
          <a:xfrm>
            <a:off x="622852" y="365125"/>
            <a:ext cx="10919792"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34CD5FF-13C7-0D47-92B6-DDFC50B5237E}"/>
              </a:ext>
            </a:extLst>
          </p:cNvPr>
          <p:cNvSpPr>
            <a:spLocks noGrp="1"/>
          </p:cNvSpPr>
          <p:nvPr>
            <p:ph type="body" idx="1"/>
          </p:nvPr>
        </p:nvSpPr>
        <p:spPr>
          <a:xfrm>
            <a:off x="622852" y="1825625"/>
            <a:ext cx="10919792"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1AF2DE-4AE9-CF47-A690-D8B18B784F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bg1"/>
                </a:solidFill>
                <a:latin typeface="Roboto" panose="02000000000000000000" pitchFamily="2" charset="0"/>
                <a:ea typeface="Roboto" panose="02000000000000000000" pitchFamily="2" charset="0"/>
              </a:defRPr>
            </a:lvl1pPr>
          </a:lstStyle>
          <a:p>
            <a:fld id="{ECACE436-D340-5041-8B8C-35C63769F2FC}" type="datetimeFigureOut">
              <a:rPr lang="en-US" smtClean="0"/>
              <a:pPr/>
              <a:t>12/6/2024</a:t>
            </a:fld>
            <a:endParaRPr lang="en-US"/>
          </a:p>
        </p:txBody>
      </p:sp>
      <p:sp>
        <p:nvSpPr>
          <p:cNvPr id="5" name="Footer Placeholder 4">
            <a:extLst>
              <a:ext uri="{FF2B5EF4-FFF2-40B4-BE49-F238E27FC236}">
                <a16:creationId xmlns:a16="http://schemas.microsoft.com/office/drawing/2014/main" id="{A37D1697-6847-F84E-87EE-67F407A27E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bg1"/>
                </a:solidFill>
                <a:latin typeface="Roboto" panose="02000000000000000000" pitchFamily="2" charset="0"/>
                <a:ea typeface="Roboto" panose="02000000000000000000" pitchFamily="2" charset="0"/>
              </a:defRPr>
            </a:lvl1pPr>
          </a:lstStyle>
          <a:p>
            <a:endParaRPr lang="en-US"/>
          </a:p>
        </p:txBody>
      </p:sp>
      <p:sp>
        <p:nvSpPr>
          <p:cNvPr id="6" name="Slide Number Placeholder 5">
            <a:extLst>
              <a:ext uri="{FF2B5EF4-FFF2-40B4-BE49-F238E27FC236}">
                <a16:creationId xmlns:a16="http://schemas.microsoft.com/office/drawing/2014/main" id="{09837A9C-5390-244C-B0F2-FDF654E61F4F}"/>
              </a:ext>
            </a:extLst>
          </p:cNvPr>
          <p:cNvSpPr>
            <a:spLocks noGrp="1"/>
          </p:cNvSpPr>
          <p:nvPr>
            <p:ph type="sldNum" sz="quarter" idx="4"/>
          </p:nvPr>
        </p:nvSpPr>
        <p:spPr>
          <a:xfrm>
            <a:off x="9247909" y="6236208"/>
            <a:ext cx="2743200" cy="365125"/>
          </a:xfrm>
          <a:prstGeom prst="rect">
            <a:avLst/>
          </a:prstGeom>
        </p:spPr>
        <p:txBody>
          <a:bodyPr vert="horz" lIns="91440" tIns="45720" rIns="91440" bIns="45720" rtlCol="0" anchor="ctr"/>
          <a:lstStyle>
            <a:lvl1pPr algn="r">
              <a:defRPr sz="900" b="0" i="0">
                <a:solidFill>
                  <a:schemeClr val="bg1"/>
                </a:solidFill>
                <a:latin typeface="Roboto" panose="02000000000000000000" pitchFamily="2" charset="0"/>
                <a:ea typeface="Roboto" panose="02000000000000000000" pitchFamily="2" charset="0"/>
              </a:defRPr>
            </a:lvl1pPr>
          </a:lstStyle>
          <a:p>
            <a:fld id="{36ADA0B0-CA1A-D640-ADB6-F09CCE1B7652}" type="slidenum">
              <a:rPr lang="en-US" smtClean="0"/>
              <a:pPr/>
              <a:t>‹#›</a:t>
            </a:fld>
            <a:endParaRPr lang="en-US"/>
          </a:p>
        </p:txBody>
      </p:sp>
    </p:spTree>
    <p:extLst>
      <p:ext uri="{BB962C8B-B14F-4D97-AF65-F5344CB8AC3E}">
        <p14:creationId xmlns:p14="http://schemas.microsoft.com/office/powerpoint/2010/main" val="2177736953"/>
      </p:ext>
    </p:extLst>
  </p:cSld>
  <p:clrMap bg1="lt1" tx1="dk1" bg2="lt2" tx2="dk2" accent1="accent1" accent2="accent2" accent3="accent3" accent4="accent4" accent5="accent5" accent6="accent6" hlink="hlink" folHlink="folHlink"/>
  <p:sldLayoutIdLst>
    <p:sldLayoutId id="2147483670" r:id="rId1"/>
    <p:sldLayoutId id="2147483690" r:id="rId2"/>
    <p:sldLayoutId id="2147483691" r:id="rId3"/>
    <p:sldLayoutId id="2147483692" r:id="rId4"/>
    <p:sldLayoutId id="2147483673" r:id="rId5"/>
  </p:sldLayoutIdLst>
  <p:txStyles>
    <p:titleStyle>
      <a:lvl1pPr algn="l" defTabSz="914400" rtl="0" eaLnBrk="1" latinLnBrk="0" hangingPunct="1">
        <a:lnSpc>
          <a:spcPct val="90000"/>
        </a:lnSpc>
        <a:spcBef>
          <a:spcPct val="0"/>
        </a:spcBef>
        <a:buNone/>
        <a:defRPr sz="3500" b="1" i="0" kern="1200">
          <a:solidFill>
            <a:schemeClr val="bg1"/>
          </a:solidFill>
          <a:latin typeface="Barlow"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b="0" i="0" kern="1200">
          <a:solidFill>
            <a:schemeClr val="bg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1A0C91-5612-2D4B-9D24-E42ECEA33801}"/>
              </a:ext>
            </a:extLst>
          </p:cNvPr>
          <p:cNvSpPr>
            <a:spLocks noGrp="1"/>
          </p:cNvSpPr>
          <p:nvPr>
            <p:ph type="title"/>
          </p:nvPr>
        </p:nvSpPr>
        <p:spPr>
          <a:xfrm>
            <a:off x="622852" y="365125"/>
            <a:ext cx="10919792"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34CD5FF-13C7-0D47-92B6-DDFC50B5237E}"/>
              </a:ext>
            </a:extLst>
          </p:cNvPr>
          <p:cNvSpPr>
            <a:spLocks noGrp="1"/>
          </p:cNvSpPr>
          <p:nvPr>
            <p:ph type="body" idx="1"/>
          </p:nvPr>
        </p:nvSpPr>
        <p:spPr>
          <a:xfrm>
            <a:off x="622852" y="1825625"/>
            <a:ext cx="10919792"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1AF2DE-4AE9-CF47-A690-D8B18B784F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accent6"/>
                </a:solidFill>
                <a:latin typeface="Roboto" panose="02000000000000000000" pitchFamily="2" charset="0"/>
                <a:ea typeface="Roboto" panose="02000000000000000000" pitchFamily="2" charset="0"/>
              </a:defRPr>
            </a:lvl1pPr>
          </a:lstStyle>
          <a:p>
            <a:fld id="{ECACE436-D340-5041-8B8C-35C63769F2FC}" type="datetimeFigureOut">
              <a:rPr lang="en-US" smtClean="0"/>
              <a:pPr/>
              <a:t>12/6/2024</a:t>
            </a:fld>
            <a:endParaRPr lang="en-US"/>
          </a:p>
        </p:txBody>
      </p:sp>
      <p:sp>
        <p:nvSpPr>
          <p:cNvPr id="5" name="Footer Placeholder 4">
            <a:extLst>
              <a:ext uri="{FF2B5EF4-FFF2-40B4-BE49-F238E27FC236}">
                <a16:creationId xmlns:a16="http://schemas.microsoft.com/office/drawing/2014/main" id="{A37D1697-6847-F84E-87EE-67F407A27E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accent6"/>
                </a:solidFill>
                <a:latin typeface="Roboto" panose="02000000000000000000" pitchFamily="2" charset="0"/>
                <a:ea typeface="Roboto" panose="02000000000000000000" pitchFamily="2" charset="0"/>
              </a:defRPr>
            </a:lvl1pPr>
          </a:lstStyle>
          <a:p>
            <a:endParaRPr lang="en-US"/>
          </a:p>
        </p:txBody>
      </p:sp>
      <p:sp>
        <p:nvSpPr>
          <p:cNvPr id="6" name="Slide Number Placeholder 5">
            <a:extLst>
              <a:ext uri="{FF2B5EF4-FFF2-40B4-BE49-F238E27FC236}">
                <a16:creationId xmlns:a16="http://schemas.microsoft.com/office/drawing/2014/main" id="{09837A9C-5390-244C-B0F2-FDF654E61F4F}"/>
              </a:ext>
            </a:extLst>
          </p:cNvPr>
          <p:cNvSpPr>
            <a:spLocks noGrp="1"/>
          </p:cNvSpPr>
          <p:nvPr>
            <p:ph type="sldNum" sz="quarter" idx="4"/>
          </p:nvPr>
        </p:nvSpPr>
        <p:spPr>
          <a:xfrm>
            <a:off x="9247909" y="6236208"/>
            <a:ext cx="2743200" cy="365125"/>
          </a:xfrm>
          <a:prstGeom prst="rect">
            <a:avLst/>
          </a:prstGeom>
        </p:spPr>
        <p:txBody>
          <a:bodyPr vert="horz" lIns="91440" tIns="45720" rIns="91440" bIns="45720" rtlCol="0" anchor="ctr"/>
          <a:lstStyle>
            <a:lvl1pPr algn="r">
              <a:defRPr sz="900" b="0" i="0">
                <a:solidFill>
                  <a:schemeClr val="accent6"/>
                </a:solidFill>
                <a:latin typeface="Roboto" panose="02000000000000000000" pitchFamily="2" charset="0"/>
                <a:ea typeface="Roboto" panose="02000000000000000000" pitchFamily="2" charset="0"/>
              </a:defRPr>
            </a:lvl1pPr>
          </a:lstStyle>
          <a:p>
            <a:fld id="{36ADA0B0-CA1A-D640-ADB6-F09CCE1B7652}" type="slidenum">
              <a:rPr lang="en-US" smtClean="0"/>
              <a:pPr/>
              <a:t>‹#›</a:t>
            </a:fld>
            <a:endParaRPr lang="en-US"/>
          </a:p>
        </p:txBody>
      </p:sp>
    </p:spTree>
    <p:extLst>
      <p:ext uri="{BB962C8B-B14F-4D97-AF65-F5344CB8AC3E}">
        <p14:creationId xmlns:p14="http://schemas.microsoft.com/office/powerpoint/2010/main" val="3992229741"/>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sz="3500" b="1" i="0" kern="1200">
          <a:solidFill>
            <a:schemeClr val="accent1"/>
          </a:solidFill>
          <a:latin typeface="Roboto" panose="02000000000000000000" pitchFamily="2" charset="0"/>
          <a:ea typeface="Roboto" panose="02000000000000000000" pitchFamily="2"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b="0" i="0" kern="1200">
          <a:solidFill>
            <a:schemeClr val="accent6"/>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6"/>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6"/>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6"/>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6"/>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8.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hyperlink" Target="https://www.aap.org/en/patient-care/school-health/hipaa-and-ferpa-basics/" TargetMode="External"/><Relationship Id="rId7" Type="http://schemas.openxmlformats.org/officeDocument/2006/relationships/hyperlink" Target="https://www.hhs.gov/hipaa/for-professionals/faq/ferpa-and-hipaa/index.html" TargetMode="External"/><Relationship Id="rId2" Type="http://schemas.openxmlformats.org/officeDocument/2006/relationships/hyperlink" Target="http://www.youthhealthcarealliance.org/" TargetMode="External"/><Relationship Id="rId1" Type="http://schemas.openxmlformats.org/officeDocument/2006/relationships/slideLayout" Target="../slideLayouts/slideLayout14.xml"/><Relationship Id="rId6" Type="http://schemas.openxmlformats.org/officeDocument/2006/relationships/hyperlink" Target="https://fe8e5eb8-030c-4c27-b58b-6256a64f7f3a.usrfiles.com/ugd/fe8e5e_a37eb2fa8d8141eba9d976f9961932b8.pdf" TargetMode="External"/><Relationship Id="rId5" Type="http://schemas.openxmlformats.org/officeDocument/2006/relationships/hyperlink" Target="https://www.sbh4all.org/2023/06/13/information-sharing-and-confidentiality-protection-in-school-based-health-centers/" TargetMode="External"/><Relationship Id="rId4" Type="http://schemas.openxmlformats.org/officeDocument/2006/relationships/hyperlink" Target="https://sbha.dream.press/wp-content/uploads/2023/07/SBHA_JOINT_STATEMENT_FINAL_F.pdf" TargetMode="External"/><Relationship Id="rId9" Type="http://schemas.openxmlformats.org/officeDocument/2006/relationships/image" Target="../media/image23.jpeg"/></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5.emf"/><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9.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C3ACC-0699-5B42-A572-69D4872C0AEB}"/>
              </a:ext>
            </a:extLst>
          </p:cNvPr>
          <p:cNvSpPr>
            <a:spLocks noGrp="1"/>
          </p:cNvSpPr>
          <p:nvPr>
            <p:ph type="ctrTitle"/>
          </p:nvPr>
        </p:nvSpPr>
        <p:spPr>
          <a:xfrm>
            <a:off x="244764" y="358938"/>
            <a:ext cx="11702471" cy="1936790"/>
          </a:xfrm>
        </p:spPr>
        <p:txBody>
          <a:bodyPr/>
          <a:lstStyle/>
          <a:p>
            <a:r>
              <a:rPr lang="en-US"/>
              <a:t>NOTE: READ BEFORE USING!</a:t>
            </a:r>
            <a:br>
              <a:rPr lang="en-US"/>
            </a:br>
            <a:br>
              <a:rPr lang="en-US"/>
            </a:br>
            <a:r>
              <a:rPr lang="en-US"/>
              <a:t>YHA built this slide deck to serve as a template for anyone hoping to educate schools about SBHCs.</a:t>
            </a:r>
            <a:br>
              <a:rPr lang="en-US"/>
            </a:br>
            <a:r>
              <a:rPr lang="en-US"/>
              <a:t>Please take any slides you need and adapt them into your brand. </a:t>
            </a:r>
          </a:p>
        </p:txBody>
      </p:sp>
    </p:spTree>
    <p:extLst>
      <p:ext uri="{BB962C8B-B14F-4D97-AF65-F5344CB8AC3E}">
        <p14:creationId xmlns:p14="http://schemas.microsoft.com/office/powerpoint/2010/main" val="4280261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420DED12-0EDD-5943-88AE-711F6A6EBDCE}"/>
              </a:ext>
            </a:extLst>
          </p:cNvPr>
          <p:cNvSpPr>
            <a:spLocks noGrp="1"/>
          </p:cNvSpPr>
          <p:nvPr>
            <p:ph type="title"/>
          </p:nvPr>
        </p:nvSpPr>
        <p:spPr/>
        <p:txBody>
          <a:bodyPr/>
          <a:lstStyle/>
          <a:p>
            <a:r>
              <a:rPr lang="en-US"/>
              <a:t>Examples from the Field</a:t>
            </a:r>
          </a:p>
        </p:txBody>
      </p:sp>
      <p:sp>
        <p:nvSpPr>
          <p:cNvPr id="13" name="Content Placeholder 12">
            <a:extLst>
              <a:ext uri="{FF2B5EF4-FFF2-40B4-BE49-F238E27FC236}">
                <a16:creationId xmlns:a16="http://schemas.microsoft.com/office/drawing/2014/main" id="{D7F81DE6-5EE4-7745-B2B7-E3F4756E8F4A}"/>
              </a:ext>
            </a:extLst>
          </p:cNvPr>
          <p:cNvSpPr>
            <a:spLocks noGrp="1"/>
          </p:cNvSpPr>
          <p:nvPr>
            <p:ph idx="1"/>
          </p:nvPr>
        </p:nvSpPr>
        <p:spPr>
          <a:xfrm>
            <a:off x="757458" y="2200137"/>
            <a:ext cx="5115340" cy="3829471"/>
          </a:xfrm>
        </p:spPr>
        <p:txBody>
          <a:bodyPr>
            <a:normAutofit fontScale="92500" lnSpcReduction="20000"/>
          </a:bodyPr>
          <a:lstStyle/>
          <a:p>
            <a:pPr marL="171450" indent="-171450">
              <a:buFont typeface="Arial" panose="020B0604020202020204" pitchFamily="34" charset="0"/>
              <a:buChar char="•"/>
            </a:pPr>
            <a:r>
              <a:rPr lang="en-US" sz="1600" dirty="0"/>
              <a:t>Patient / legal guardian completes a ROI between the school and SBHC as routine part of SBHC enrollment paperwork </a:t>
            </a:r>
          </a:p>
          <a:p>
            <a:pPr marL="171450" indent="-171450">
              <a:buFont typeface="Arial" panose="020B0604020202020204" pitchFamily="34" charset="0"/>
              <a:buChar char="•"/>
            </a:pPr>
            <a:r>
              <a:rPr lang="en-US" sz="1600" dirty="0"/>
              <a:t>SBHC enrollment forms have language disclosing how they will coordinate with school for scheduling/appointment/attendance </a:t>
            </a:r>
          </a:p>
          <a:p>
            <a:pPr marL="171450" indent="-171450">
              <a:buFont typeface="Arial" panose="020B0604020202020204" pitchFamily="34" charset="0"/>
              <a:buChar char="•"/>
            </a:pPr>
            <a:r>
              <a:rPr lang="en-US" sz="1600" dirty="0"/>
              <a:t>SBHC service information and paperwork is available at multiple points within the school and distributed by school staff as appropriate </a:t>
            </a:r>
          </a:p>
          <a:p>
            <a:pPr marL="171450" indent="-171450">
              <a:buFont typeface="Arial" panose="020B0604020202020204" pitchFamily="34" charset="0"/>
              <a:buChar char="•"/>
            </a:pPr>
            <a:r>
              <a:rPr lang="en-US" sz="1600" dirty="0"/>
              <a:t>School staff inform/remind legal guardians about SBHC services when a student is called in as sick and/or becomes sick at school </a:t>
            </a:r>
          </a:p>
          <a:p>
            <a:pPr marL="171450" indent="-171450">
              <a:buFont typeface="Arial" panose="020B0604020202020204" pitchFamily="34" charset="0"/>
              <a:buChar char="•"/>
            </a:pPr>
            <a:r>
              <a:rPr lang="en-US" sz="1600" dirty="0"/>
              <a:t>School health services staff consult with SBHC providers on a concern (without mentioning PHI)</a:t>
            </a:r>
          </a:p>
          <a:p>
            <a:pPr marL="171450" indent="-171450">
              <a:buFont typeface="Arial" panose="020B0604020202020204" pitchFamily="34" charset="0"/>
              <a:buChar char="•"/>
            </a:pPr>
            <a:r>
              <a:rPr lang="en-US" sz="1600" dirty="0"/>
              <a:t>SBHC staff share SBHC information at school and school events</a:t>
            </a:r>
          </a:p>
          <a:p>
            <a:pPr marL="171450" indent="-171450">
              <a:buFont typeface="Arial" panose="020B0604020202020204" pitchFamily="34" charset="0"/>
              <a:buChar char="•"/>
            </a:pPr>
            <a:endParaRPr lang="en-US" sz="1400" dirty="0"/>
          </a:p>
        </p:txBody>
      </p:sp>
      <p:sp>
        <p:nvSpPr>
          <p:cNvPr id="5" name="Slide Number Placeholder 4">
            <a:extLst>
              <a:ext uri="{FF2B5EF4-FFF2-40B4-BE49-F238E27FC236}">
                <a16:creationId xmlns:a16="http://schemas.microsoft.com/office/drawing/2014/main" id="{6C2E8B9A-159A-404A-99F0-854E8500E06D}"/>
              </a:ext>
            </a:extLst>
          </p:cNvPr>
          <p:cNvSpPr>
            <a:spLocks noGrp="1"/>
          </p:cNvSpPr>
          <p:nvPr>
            <p:ph type="sldNum" sz="quarter" idx="12"/>
          </p:nvPr>
        </p:nvSpPr>
        <p:spPr/>
        <p:txBody>
          <a:bodyPr/>
          <a:lstStyle/>
          <a:p>
            <a:fld id="{36ADA0B0-CA1A-D640-ADB6-F09CCE1B7652}" type="slidenum">
              <a:rPr lang="en-US" smtClean="0"/>
              <a:t>10</a:t>
            </a:fld>
            <a:endParaRPr lang="en-US"/>
          </a:p>
        </p:txBody>
      </p:sp>
      <p:pic>
        <p:nvPicPr>
          <p:cNvPr id="3" name="Picture 2">
            <a:extLst>
              <a:ext uri="{FF2B5EF4-FFF2-40B4-BE49-F238E27FC236}">
                <a16:creationId xmlns:a16="http://schemas.microsoft.com/office/drawing/2014/main" id="{0F50A562-2E9F-89C2-B36D-50BEB287F49D}"/>
              </a:ext>
            </a:extLst>
          </p:cNvPr>
          <p:cNvPicPr>
            <a:picLocks noChangeAspect="1"/>
          </p:cNvPicPr>
          <p:nvPr/>
        </p:nvPicPr>
        <p:blipFill>
          <a:blip r:embed="rId2"/>
          <a:stretch>
            <a:fillRect/>
          </a:stretch>
        </p:blipFill>
        <p:spPr>
          <a:xfrm flipH="1" flipV="1">
            <a:off x="986058" y="1754650"/>
            <a:ext cx="4673600" cy="139700"/>
          </a:xfrm>
          <a:prstGeom prst="rect">
            <a:avLst/>
          </a:prstGeom>
        </p:spPr>
      </p:pic>
      <p:pic>
        <p:nvPicPr>
          <p:cNvPr id="6" name="Picture Placeholder 5">
            <a:extLst>
              <a:ext uri="{FF2B5EF4-FFF2-40B4-BE49-F238E27FC236}">
                <a16:creationId xmlns:a16="http://schemas.microsoft.com/office/drawing/2014/main" id="{948DD2EE-D33D-8744-E8F4-45F34D1E0EDA}"/>
              </a:ext>
            </a:extLst>
          </p:cNvPr>
          <p:cNvPicPr>
            <a:picLocks noGrp="1" noChangeAspect="1"/>
          </p:cNvPicPr>
          <p:nvPr>
            <p:ph type="pic" sz="quarter" idx="13"/>
          </p:nvPr>
        </p:nvPicPr>
        <p:blipFill>
          <a:blip r:embed="rId3"/>
          <a:srcRect l="22938" r="22938"/>
          <a:stretch/>
        </p:blipFill>
        <p:spPr/>
      </p:pic>
    </p:spTree>
    <p:extLst>
      <p:ext uri="{BB962C8B-B14F-4D97-AF65-F5344CB8AC3E}">
        <p14:creationId xmlns:p14="http://schemas.microsoft.com/office/powerpoint/2010/main" val="39607382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American football team celebrating in stadium">
            <a:extLst>
              <a:ext uri="{FF2B5EF4-FFF2-40B4-BE49-F238E27FC236}">
                <a16:creationId xmlns:a16="http://schemas.microsoft.com/office/drawing/2014/main" id="{E8FCAD40-ED04-D021-2FA3-8EE429F97541}"/>
              </a:ext>
            </a:extLst>
          </p:cNvPr>
          <p:cNvPicPr>
            <a:picLocks noGrp="1" noChangeAspect="1"/>
          </p:cNvPicPr>
          <p:nvPr>
            <p:ph type="pic" sz="quarter" idx="13"/>
          </p:nvPr>
        </p:nvPicPr>
        <p:blipFill>
          <a:blip r:embed="rId3"/>
          <a:srcRect l="25102" r="25102"/>
          <a:stretch/>
        </p:blipFill>
        <p:spPr/>
      </p:pic>
      <p:sp>
        <p:nvSpPr>
          <p:cNvPr id="2" name="Title 1">
            <a:extLst>
              <a:ext uri="{FF2B5EF4-FFF2-40B4-BE49-F238E27FC236}">
                <a16:creationId xmlns:a16="http://schemas.microsoft.com/office/drawing/2014/main" id="{2F231708-6630-C14C-BE4F-4AAF89910295}"/>
              </a:ext>
            </a:extLst>
          </p:cNvPr>
          <p:cNvSpPr>
            <a:spLocks noGrp="1"/>
          </p:cNvSpPr>
          <p:nvPr>
            <p:ph type="title"/>
          </p:nvPr>
        </p:nvSpPr>
        <p:spPr/>
        <p:txBody>
          <a:bodyPr/>
          <a:lstStyle/>
          <a:p>
            <a:r>
              <a:rPr lang="en-US"/>
              <a:t>Winning Combination</a:t>
            </a:r>
          </a:p>
        </p:txBody>
      </p:sp>
      <p:sp>
        <p:nvSpPr>
          <p:cNvPr id="14" name="Content Placeholder 13">
            <a:extLst>
              <a:ext uri="{FF2B5EF4-FFF2-40B4-BE49-F238E27FC236}">
                <a16:creationId xmlns:a16="http://schemas.microsoft.com/office/drawing/2014/main" id="{7CA9E553-505B-6689-A6F2-80424F3A8817}"/>
              </a:ext>
            </a:extLst>
          </p:cNvPr>
          <p:cNvSpPr>
            <a:spLocks noGrp="1"/>
          </p:cNvSpPr>
          <p:nvPr>
            <p:ph idx="1"/>
          </p:nvPr>
        </p:nvSpPr>
        <p:spPr>
          <a:xfrm>
            <a:off x="6132444" y="2264050"/>
            <a:ext cx="5115340" cy="3474313"/>
          </a:xfrm>
        </p:spPr>
        <p:txBody>
          <a:bodyPr vert="horz" lIns="91440" tIns="45720" rIns="91440" bIns="45720" rtlCol="0" anchor="t">
            <a:normAutofit/>
          </a:bodyPr>
          <a:lstStyle/>
          <a:p>
            <a:pPr marL="171450" indent="-171450">
              <a:buFont typeface="Arial" panose="020B0604020202020204" pitchFamily="34" charset="0"/>
              <a:buChar char="•"/>
            </a:pPr>
            <a:r>
              <a:rPr lang="en-US" sz="1600" dirty="0">
                <a:latin typeface="Roboto"/>
                <a:ea typeface="Roboto"/>
                <a:cs typeface="Roboto"/>
              </a:rPr>
              <a:t>Complementary partnerships between school health programs and SBHCs to advance student health</a:t>
            </a:r>
          </a:p>
          <a:p>
            <a:pPr marL="171450" indent="-171450">
              <a:buFont typeface="Arial" panose="020B0604020202020204" pitchFamily="34" charset="0"/>
              <a:buChar char="•"/>
            </a:pPr>
            <a:r>
              <a:rPr lang="en-US" sz="1600" dirty="0">
                <a:latin typeface="Roboto"/>
                <a:ea typeface="Roboto"/>
                <a:cs typeface="Roboto"/>
              </a:rPr>
              <a:t>SBHC services often begin where school health services end, accessing the SBHC allows for health needs to be met in a timely, affordable manner </a:t>
            </a:r>
            <a:endParaRPr lang="en-US" sz="1600" dirty="0">
              <a:cs typeface="Roboto"/>
            </a:endParaRPr>
          </a:p>
          <a:p>
            <a:pPr marL="171450" indent="-171450">
              <a:buFont typeface="Arial" panose="020B0604020202020204" pitchFamily="34" charset="0"/>
              <a:buChar char="•"/>
            </a:pPr>
            <a:r>
              <a:rPr lang="en-US" sz="1600" dirty="0"/>
              <a:t>Other benefits of utilizing the SBHC</a:t>
            </a:r>
          </a:p>
          <a:p>
            <a:pPr marL="628650" lvl="1" indent="-171450">
              <a:buFont typeface="Arial" panose="020B0604020202020204" pitchFamily="34" charset="0"/>
              <a:buChar char="•"/>
            </a:pPr>
            <a:r>
              <a:rPr lang="en-US" sz="1600" dirty="0"/>
              <a:t>Students spend less time away from school</a:t>
            </a:r>
          </a:p>
          <a:p>
            <a:pPr marL="628650" lvl="1" indent="-171450">
              <a:buFont typeface="Arial" panose="020B0604020202020204" pitchFamily="34" charset="0"/>
              <a:buChar char="•"/>
            </a:pPr>
            <a:r>
              <a:rPr lang="en-US" sz="1600" dirty="0"/>
              <a:t>Parents take less time off from work</a:t>
            </a:r>
          </a:p>
          <a:p>
            <a:pPr marL="628650" lvl="1" indent="-171450">
              <a:buFont typeface="Arial" panose="020B0604020202020204" pitchFamily="34" charset="0"/>
              <a:buChar char="•"/>
            </a:pPr>
            <a:r>
              <a:rPr lang="en-US" sz="1600" dirty="0"/>
              <a:t>Connection to other needed services is available</a:t>
            </a:r>
          </a:p>
          <a:p>
            <a:pPr marL="628650" lvl="1" indent="-171450">
              <a:buFont typeface="Arial" panose="020B0604020202020204" pitchFamily="34" charset="0"/>
              <a:buChar char="•"/>
            </a:pPr>
            <a:r>
              <a:rPr lang="en-US" sz="1600" dirty="0"/>
              <a:t>Consultation support for school health staff</a:t>
            </a:r>
          </a:p>
          <a:p>
            <a:pPr marL="628650" lvl="1" indent="-171450">
              <a:buFont typeface="Arial" panose="020B0604020202020204" pitchFamily="34" charset="0"/>
              <a:buChar char="•"/>
            </a:pPr>
            <a:r>
              <a:rPr lang="en-US" sz="1600" dirty="0"/>
              <a:t>Convenient for coordination of care</a:t>
            </a:r>
          </a:p>
          <a:p>
            <a:endParaRPr lang="en-US" dirty="0"/>
          </a:p>
        </p:txBody>
      </p:sp>
      <p:sp>
        <p:nvSpPr>
          <p:cNvPr id="6" name="Slide Number Placeholder 5">
            <a:extLst>
              <a:ext uri="{FF2B5EF4-FFF2-40B4-BE49-F238E27FC236}">
                <a16:creationId xmlns:a16="http://schemas.microsoft.com/office/drawing/2014/main" id="{804D2675-21ED-FC44-95FE-965A32F5E543}"/>
              </a:ext>
            </a:extLst>
          </p:cNvPr>
          <p:cNvSpPr>
            <a:spLocks noGrp="1"/>
          </p:cNvSpPr>
          <p:nvPr>
            <p:ph type="sldNum" sz="quarter" idx="12"/>
          </p:nvPr>
        </p:nvSpPr>
        <p:spPr/>
        <p:txBody>
          <a:bodyPr/>
          <a:lstStyle/>
          <a:p>
            <a:fld id="{36ADA0B0-CA1A-D640-ADB6-F09CCE1B7652}" type="slidenum">
              <a:rPr lang="en-US" smtClean="0"/>
              <a:t>11</a:t>
            </a:fld>
            <a:endParaRPr lang="en-US"/>
          </a:p>
        </p:txBody>
      </p:sp>
      <p:pic>
        <p:nvPicPr>
          <p:cNvPr id="8" name="Picture 7">
            <a:extLst>
              <a:ext uri="{FF2B5EF4-FFF2-40B4-BE49-F238E27FC236}">
                <a16:creationId xmlns:a16="http://schemas.microsoft.com/office/drawing/2014/main" id="{157FD123-4BDA-1009-6F81-612BE12FCFF9}"/>
              </a:ext>
            </a:extLst>
          </p:cNvPr>
          <p:cNvPicPr>
            <a:picLocks noChangeAspect="1"/>
          </p:cNvPicPr>
          <p:nvPr/>
        </p:nvPicPr>
        <p:blipFill>
          <a:blip r:embed="rId4"/>
          <a:stretch>
            <a:fillRect/>
          </a:stretch>
        </p:blipFill>
        <p:spPr>
          <a:xfrm>
            <a:off x="6250605" y="1770177"/>
            <a:ext cx="1701800" cy="76200"/>
          </a:xfrm>
          <a:prstGeom prst="rect">
            <a:avLst/>
          </a:prstGeom>
        </p:spPr>
      </p:pic>
    </p:spTree>
    <p:extLst>
      <p:ext uri="{BB962C8B-B14F-4D97-AF65-F5344CB8AC3E}">
        <p14:creationId xmlns:p14="http://schemas.microsoft.com/office/powerpoint/2010/main" val="31318172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alpha val="20000"/>
          </a:schemeClr>
        </a:solidFill>
        <a:effectLst/>
      </p:bgPr>
    </p:bg>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936659E4-5851-E8AA-CA71-E144D1DDC36F}"/>
              </a:ext>
            </a:extLst>
          </p:cNvPr>
          <p:cNvSpPr/>
          <p:nvPr/>
        </p:nvSpPr>
        <p:spPr>
          <a:xfrm>
            <a:off x="5619576" y="2131801"/>
            <a:ext cx="915205" cy="86479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9541C25A-B36B-AE7A-CEB7-0D5D111BDF81}"/>
              </a:ext>
            </a:extLst>
          </p:cNvPr>
          <p:cNvSpPr/>
          <p:nvPr/>
        </p:nvSpPr>
        <p:spPr>
          <a:xfrm>
            <a:off x="1244925" y="2026455"/>
            <a:ext cx="877563" cy="86479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E9B0854-B1AF-6141-8B05-CDB99A9FDCBF}"/>
              </a:ext>
            </a:extLst>
          </p:cNvPr>
          <p:cNvSpPr>
            <a:spLocks noGrp="1"/>
          </p:cNvSpPr>
          <p:nvPr>
            <p:ph type="title" idx="4294967295"/>
          </p:nvPr>
        </p:nvSpPr>
        <p:spPr>
          <a:xfrm>
            <a:off x="457200" y="305880"/>
            <a:ext cx="10904538" cy="1325563"/>
          </a:xfrm>
        </p:spPr>
        <p:txBody>
          <a:bodyPr/>
          <a:lstStyle/>
          <a:p>
            <a:r>
              <a:rPr lang="en-US" dirty="0"/>
              <a:t>SBHC Impact &amp; Outcomes: Supported by Research </a:t>
            </a:r>
          </a:p>
        </p:txBody>
      </p:sp>
      <p:sp>
        <p:nvSpPr>
          <p:cNvPr id="3" name="Content Placeholder 2">
            <a:extLst>
              <a:ext uri="{FF2B5EF4-FFF2-40B4-BE49-F238E27FC236}">
                <a16:creationId xmlns:a16="http://schemas.microsoft.com/office/drawing/2014/main" id="{0739DC28-77BE-5247-BBA2-05DFE6157288}"/>
              </a:ext>
            </a:extLst>
          </p:cNvPr>
          <p:cNvSpPr>
            <a:spLocks noGrp="1"/>
          </p:cNvSpPr>
          <p:nvPr>
            <p:ph sz="half" idx="4294967295"/>
          </p:nvPr>
        </p:nvSpPr>
        <p:spPr>
          <a:xfrm>
            <a:off x="8397555" y="3274756"/>
            <a:ext cx="3638550" cy="1964112"/>
          </a:xfrm>
        </p:spPr>
        <p:txBody>
          <a:bodyPr>
            <a:normAutofit/>
          </a:bodyPr>
          <a:lstStyle/>
          <a:p>
            <a:pPr indent="0">
              <a:buNone/>
            </a:pPr>
            <a:r>
              <a:rPr lang="en-US" b="1" dirty="0"/>
              <a:t>Improved economic outcomes</a:t>
            </a:r>
          </a:p>
          <a:p>
            <a:pPr marL="514350" indent="-285750"/>
            <a:r>
              <a:rPr lang="en-US" dirty="0"/>
              <a:t>Parents/caregivers miss less work and retain their jobs; maintaining family economic security</a:t>
            </a:r>
          </a:p>
        </p:txBody>
      </p:sp>
      <p:pic>
        <p:nvPicPr>
          <p:cNvPr id="9" name="Picture 8">
            <a:extLst>
              <a:ext uri="{FF2B5EF4-FFF2-40B4-BE49-F238E27FC236}">
                <a16:creationId xmlns:a16="http://schemas.microsoft.com/office/drawing/2014/main" id="{33677EF5-97D5-1245-14EE-00611EB0AFD8}"/>
              </a:ext>
            </a:extLst>
          </p:cNvPr>
          <p:cNvPicPr>
            <a:picLocks noChangeAspect="1"/>
          </p:cNvPicPr>
          <p:nvPr/>
        </p:nvPicPr>
        <p:blipFill>
          <a:blip r:embed="rId3"/>
          <a:stretch>
            <a:fillRect/>
          </a:stretch>
        </p:blipFill>
        <p:spPr>
          <a:xfrm>
            <a:off x="662610" y="1216985"/>
            <a:ext cx="1701800" cy="76200"/>
          </a:xfrm>
          <a:prstGeom prst="rect">
            <a:avLst/>
          </a:prstGeom>
        </p:spPr>
      </p:pic>
      <p:pic>
        <p:nvPicPr>
          <p:cNvPr id="6" name="Picture 5" descr="Icon&#10;&#10;Description automatically generated">
            <a:extLst>
              <a:ext uri="{FF2B5EF4-FFF2-40B4-BE49-F238E27FC236}">
                <a16:creationId xmlns:a16="http://schemas.microsoft.com/office/drawing/2014/main" id="{12A85498-7AF7-B17B-A46C-387581EFCE81}"/>
              </a:ext>
            </a:extLst>
          </p:cNvPr>
          <p:cNvPicPr>
            <a:picLocks noChangeAspect="1"/>
          </p:cNvPicPr>
          <p:nvPr/>
        </p:nvPicPr>
        <p:blipFill>
          <a:blip r:embed="rId4"/>
          <a:stretch>
            <a:fillRect/>
          </a:stretch>
        </p:blipFill>
        <p:spPr>
          <a:xfrm>
            <a:off x="1429806" y="2250801"/>
            <a:ext cx="474502" cy="509012"/>
          </a:xfrm>
          <a:prstGeom prst="rect">
            <a:avLst/>
          </a:prstGeom>
        </p:spPr>
      </p:pic>
      <p:pic>
        <p:nvPicPr>
          <p:cNvPr id="7" name="Picture 6" descr="Icon&#10;&#10;Description automatically generated">
            <a:extLst>
              <a:ext uri="{FF2B5EF4-FFF2-40B4-BE49-F238E27FC236}">
                <a16:creationId xmlns:a16="http://schemas.microsoft.com/office/drawing/2014/main" id="{974471F2-1643-8A12-667E-4FC02D5875F5}"/>
              </a:ext>
            </a:extLst>
          </p:cNvPr>
          <p:cNvPicPr>
            <a:picLocks noChangeAspect="1"/>
          </p:cNvPicPr>
          <p:nvPr/>
        </p:nvPicPr>
        <p:blipFill>
          <a:blip r:embed="rId5"/>
          <a:stretch>
            <a:fillRect/>
          </a:stretch>
        </p:blipFill>
        <p:spPr>
          <a:xfrm>
            <a:off x="5743215" y="2254719"/>
            <a:ext cx="705569" cy="532271"/>
          </a:xfrm>
          <a:prstGeom prst="rect">
            <a:avLst/>
          </a:prstGeom>
        </p:spPr>
      </p:pic>
      <p:sp>
        <p:nvSpPr>
          <p:cNvPr id="4" name="Oval 3">
            <a:extLst>
              <a:ext uri="{FF2B5EF4-FFF2-40B4-BE49-F238E27FC236}">
                <a16:creationId xmlns:a16="http://schemas.microsoft.com/office/drawing/2014/main" id="{9A3B0AB0-BC14-8277-331C-BAD229F7E9CF}"/>
              </a:ext>
            </a:extLst>
          </p:cNvPr>
          <p:cNvSpPr/>
          <p:nvPr/>
        </p:nvSpPr>
        <p:spPr>
          <a:xfrm>
            <a:off x="9912028" y="2133205"/>
            <a:ext cx="915205" cy="86479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B9E12284-C50A-F7AE-570E-C5C7B7684D5A}"/>
              </a:ext>
            </a:extLst>
          </p:cNvPr>
          <p:cNvPicPr>
            <a:picLocks noChangeAspect="1"/>
          </p:cNvPicPr>
          <p:nvPr/>
        </p:nvPicPr>
        <p:blipFill>
          <a:blip r:embed="rId6"/>
          <a:srcRect/>
          <a:stretch/>
        </p:blipFill>
        <p:spPr>
          <a:xfrm>
            <a:off x="10073723" y="2338356"/>
            <a:ext cx="591813" cy="532271"/>
          </a:xfrm>
          <a:prstGeom prst="rect">
            <a:avLst/>
          </a:prstGeom>
        </p:spPr>
      </p:pic>
      <p:sp>
        <p:nvSpPr>
          <p:cNvPr id="14" name="TextBox 13">
            <a:extLst>
              <a:ext uri="{FF2B5EF4-FFF2-40B4-BE49-F238E27FC236}">
                <a16:creationId xmlns:a16="http://schemas.microsoft.com/office/drawing/2014/main" id="{0AD4A113-CE4E-CE97-7836-534E2DE643E9}"/>
              </a:ext>
            </a:extLst>
          </p:cNvPr>
          <p:cNvSpPr txBox="1"/>
          <p:nvPr/>
        </p:nvSpPr>
        <p:spPr>
          <a:xfrm>
            <a:off x="288085" y="3174184"/>
            <a:ext cx="3446520" cy="2585323"/>
          </a:xfrm>
          <a:prstGeom prst="rect">
            <a:avLst/>
          </a:prstGeom>
          <a:noFill/>
        </p:spPr>
        <p:txBody>
          <a:bodyPr wrap="square" rtlCol="0">
            <a:spAutoFit/>
          </a:bodyPr>
          <a:lstStyle/>
          <a:p>
            <a:r>
              <a:rPr lang="en-US" b="1" dirty="0">
                <a:latin typeface="Roboto" panose="02000000000000000000" pitchFamily="2" charset="0"/>
                <a:ea typeface="Roboto" panose="02000000000000000000" pitchFamily="2" charset="0"/>
              </a:rPr>
              <a:t>Improved health outcomes</a:t>
            </a:r>
          </a:p>
          <a:p>
            <a:pPr marL="514350" indent="-285750">
              <a:buFont typeface="Arial" panose="020B0604020202020204" pitchFamily="34" charset="0"/>
              <a:buChar char="•"/>
            </a:pPr>
            <a:r>
              <a:rPr lang="en-US" dirty="0">
                <a:latin typeface="Roboto" panose="02000000000000000000" pitchFamily="2" charset="0"/>
                <a:ea typeface="Roboto" panose="02000000000000000000" pitchFamily="2" charset="0"/>
              </a:rPr>
              <a:t>Increased immunization rates</a:t>
            </a:r>
          </a:p>
          <a:p>
            <a:pPr marL="514350" indent="-285750">
              <a:buFont typeface="Arial" panose="020B0604020202020204" pitchFamily="34" charset="0"/>
              <a:buChar char="•"/>
            </a:pPr>
            <a:r>
              <a:rPr lang="en-US" dirty="0">
                <a:latin typeface="Roboto" panose="02000000000000000000" pitchFamily="2" charset="0"/>
                <a:ea typeface="Roboto" panose="02000000000000000000" pitchFamily="2" charset="0"/>
              </a:rPr>
              <a:t>Decreased use of the emergency room</a:t>
            </a:r>
          </a:p>
          <a:p>
            <a:pPr marL="514350" indent="-285750">
              <a:buFont typeface="Arial" panose="020B0604020202020204" pitchFamily="34" charset="0"/>
              <a:buChar char="•"/>
            </a:pPr>
            <a:r>
              <a:rPr lang="en-US" dirty="0">
                <a:latin typeface="Roboto" panose="02000000000000000000" pitchFamily="2" charset="0"/>
                <a:ea typeface="Roboto" panose="02000000000000000000" pitchFamily="2" charset="0"/>
              </a:rPr>
              <a:t>Improved asthma management</a:t>
            </a:r>
          </a:p>
          <a:p>
            <a:pPr marL="514350" indent="-285750">
              <a:buFont typeface="Arial" panose="020B0604020202020204" pitchFamily="34" charset="0"/>
              <a:buChar char="•"/>
            </a:pPr>
            <a:r>
              <a:rPr lang="en-US" dirty="0">
                <a:latin typeface="Roboto" panose="02000000000000000000" pitchFamily="2" charset="0"/>
                <a:ea typeface="Roboto" panose="02000000000000000000" pitchFamily="2" charset="0"/>
              </a:rPr>
              <a:t>Decreased teen pregnancy</a:t>
            </a:r>
          </a:p>
          <a:p>
            <a:endParaRPr lang="en-US" dirty="0"/>
          </a:p>
        </p:txBody>
      </p:sp>
      <p:sp>
        <p:nvSpPr>
          <p:cNvPr id="15" name="TextBox 14">
            <a:extLst>
              <a:ext uri="{FF2B5EF4-FFF2-40B4-BE49-F238E27FC236}">
                <a16:creationId xmlns:a16="http://schemas.microsoft.com/office/drawing/2014/main" id="{3A1BAFAD-48CB-6730-6FE2-06CC7C29B9F8}"/>
              </a:ext>
            </a:extLst>
          </p:cNvPr>
          <p:cNvSpPr txBox="1"/>
          <p:nvPr/>
        </p:nvSpPr>
        <p:spPr>
          <a:xfrm>
            <a:off x="4276725" y="3223074"/>
            <a:ext cx="5438775" cy="1754326"/>
          </a:xfrm>
          <a:prstGeom prst="rect">
            <a:avLst/>
          </a:prstGeom>
          <a:noFill/>
        </p:spPr>
        <p:txBody>
          <a:bodyPr wrap="square" rtlCol="0">
            <a:spAutoFit/>
          </a:bodyPr>
          <a:lstStyle/>
          <a:p>
            <a:r>
              <a:rPr lang="en-US" b="1" dirty="0">
                <a:latin typeface="Roboto" panose="02000000000000000000" pitchFamily="2" charset="0"/>
                <a:ea typeface="Roboto" panose="02000000000000000000" pitchFamily="2" charset="0"/>
              </a:rPr>
              <a:t>Improved educational outcomes</a:t>
            </a:r>
          </a:p>
          <a:p>
            <a:pPr marL="514350" indent="-285750">
              <a:buFont typeface="Arial" panose="020B0604020202020204" pitchFamily="34" charset="0"/>
              <a:buChar char="•"/>
            </a:pPr>
            <a:r>
              <a:rPr lang="en-US" dirty="0">
                <a:latin typeface="Roboto" panose="02000000000000000000" pitchFamily="2" charset="0"/>
                <a:ea typeface="Roboto" panose="02000000000000000000" pitchFamily="2" charset="0"/>
              </a:rPr>
              <a:t>Better school performance</a:t>
            </a:r>
          </a:p>
          <a:p>
            <a:pPr marL="514350" indent="-285750">
              <a:buFont typeface="Arial" panose="020B0604020202020204" pitchFamily="34" charset="0"/>
              <a:buChar char="•"/>
            </a:pPr>
            <a:r>
              <a:rPr lang="en-US" dirty="0">
                <a:latin typeface="Roboto" panose="02000000000000000000" pitchFamily="2" charset="0"/>
                <a:ea typeface="Roboto" panose="02000000000000000000" pitchFamily="2" charset="0"/>
              </a:rPr>
              <a:t>Grade promotion</a:t>
            </a:r>
          </a:p>
          <a:p>
            <a:pPr marL="514350" indent="-285750">
              <a:buFont typeface="Arial" panose="020B0604020202020204" pitchFamily="34" charset="0"/>
              <a:buChar char="•"/>
            </a:pPr>
            <a:r>
              <a:rPr lang="en-US" dirty="0">
                <a:latin typeface="Roboto" panose="02000000000000000000" pitchFamily="2" charset="0"/>
                <a:ea typeface="Roboto" panose="02000000000000000000" pitchFamily="2" charset="0"/>
              </a:rPr>
              <a:t>High school completion</a:t>
            </a:r>
          </a:p>
          <a:p>
            <a:pPr marL="514350" indent="-285750">
              <a:buFont typeface="Arial" panose="020B0604020202020204" pitchFamily="34" charset="0"/>
              <a:buChar char="•"/>
            </a:pPr>
            <a:r>
              <a:rPr lang="en-US" dirty="0">
                <a:latin typeface="Roboto" panose="02000000000000000000" pitchFamily="2" charset="0"/>
                <a:ea typeface="Roboto" panose="02000000000000000000" pitchFamily="2" charset="0"/>
              </a:rPr>
              <a:t>Increased seat time</a:t>
            </a:r>
          </a:p>
          <a:p>
            <a:endParaRPr lang="en-US" dirty="0"/>
          </a:p>
        </p:txBody>
      </p:sp>
    </p:spTree>
    <p:extLst>
      <p:ext uri="{BB962C8B-B14F-4D97-AF65-F5344CB8AC3E}">
        <p14:creationId xmlns:p14="http://schemas.microsoft.com/office/powerpoint/2010/main" val="35750619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child holding a cup&#10;&#10;Description automatically generated">
            <a:extLst>
              <a:ext uri="{FF2B5EF4-FFF2-40B4-BE49-F238E27FC236}">
                <a16:creationId xmlns:a16="http://schemas.microsoft.com/office/drawing/2014/main" id="{ECC8F104-C233-71B7-D059-0BED3A1EBBBA}"/>
              </a:ext>
            </a:extLst>
          </p:cNvPr>
          <p:cNvPicPr>
            <a:picLocks noGrp="1" noChangeAspect="1"/>
          </p:cNvPicPr>
          <p:nvPr>
            <p:ph type="pic" sz="quarter" idx="13"/>
          </p:nvPr>
        </p:nvPicPr>
        <p:blipFill>
          <a:blip r:embed="rId2"/>
          <a:srcRect l="25431" r="25431"/>
          <a:stretch>
            <a:fillRect/>
          </a:stretch>
        </p:blipFill>
        <p:spPr/>
      </p:pic>
      <p:sp>
        <p:nvSpPr>
          <p:cNvPr id="3" name="Title 2">
            <a:extLst>
              <a:ext uri="{FF2B5EF4-FFF2-40B4-BE49-F238E27FC236}">
                <a16:creationId xmlns:a16="http://schemas.microsoft.com/office/drawing/2014/main" id="{D6AE1498-4F03-3FD9-89E4-A0753C914EC2}"/>
              </a:ext>
            </a:extLst>
          </p:cNvPr>
          <p:cNvSpPr>
            <a:spLocks noGrp="1"/>
          </p:cNvSpPr>
          <p:nvPr>
            <p:ph type="title"/>
          </p:nvPr>
        </p:nvSpPr>
        <p:spPr>
          <a:xfrm>
            <a:off x="5968694" y="253874"/>
            <a:ext cx="5115339" cy="1699073"/>
          </a:xfrm>
        </p:spPr>
        <p:txBody>
          <a:bodyPr/>
          <a:lstStyle/>
          <a:p>
            <a:r>
              <a:rPr lang="en-US" dirty="0"/>
              <a:t>School Role in Supporting SBHCs</a:t>
            </a:r>
          </a:p>
        </p:txBody>
      </p:sp>
      <p:sp>
        <p:nvSpPr>
          <p:cNvPr id="4" name="Content Placeholder 3">
            <a:extLst>
              <a:ext uri="{FF2B5EF4-FFF2-40B4-BE49-F238E27FC236}">
                <a16:creationId xmlns:a16="http://schemas.microsoft.com/office/drawing/2014/main" id="{A00D7EB2-AF94-79EF-5DB0-6A125A988357}"/>
              </a:ext>
            </a:extLst>
          </p:cNvPr>
          <p:cNvSpPr>
            <a:spLocks noGrp="1"/>
          </p:cNvSpPr>
          <p:nvPr>
            <p:ph idx="1"/>
          </p:nvPr>
        </p:nvSpPr>
        <p:spPr>
          <a:xfrm>
            <a:off x="6056244" y="1702339"/>
            <a:ext cx="5257024" cy="4403185"/>
          </a:xfrm>
        </p:spPr>
        <p:txBody>
          <a:bodyPr>
            <a:normAutofit fontScale="92500" lnSpcReduction="20000"/>
          </a:bodyPr>
          <a:lstStyle/>
          <a:p>
            <a:pPr marL="171450" indent="-171450">
              <a:buFont typeface="Arial" panose="020B0604020202020204" pitchFamily="34" charset="0"/>
              <a:buChar char="•"/>
            </a:pPr>
            <a:r>
              <a:rPr lang="en-US" sz="1600" dirty="0"/>
              <a:t>Colorado statute does not require anything of the school (unless as part of a grant deliverable); however, school partnerships are critical to SBHC success and long-term viability!</a:t>
            </a:r>
          </a:p>
          <a:p>
            <a:pPr marL="171450" indent="-171450">
              <a:buFont typeface="Arial" panose="020B0604020202020204" pitchFamily="34" charset="0"/>
              <a:buChar char="•"/>
            </a:pPr>
            <a:r>
              <a:rPr lang="en-US" sz="1600" dirty="0"/>
              <a:t>The school’s role should be outlined in a MOU/MOA with SBHC and is community specific.</a:t>
            </a:r>
          </a:p>
          <a:p>
            <a:pPr marL="171450" indent="-171450">
              <a:buFont typeface="Arial" panose="020B0604020202020204" pitchFamily="34" charset="0"/>
              <a:buChar char="•"/>
            </a:pPr>
            <a:r>
              <a:rPr lang="en-US" sz="1600" dirty="0"/>
              <a:t>Capital grants for SBHCs issued to the district may have requirements.</a:t>
            </a:r>
          </a:p>
          <a:p>
            <a:pPr marL="171450" indent="-171450">
              <a:buFont typeface="Arial" panose="020B0604020202020204" pitchFamily="34" charset="0"/>
              <a:buChar char="•"/>
            </a:pPr>
            <a:r>
              <a:rPr lang="en-US" sz="1600" dirty="0"/>
              <a:t>Some examples of school involvement could include:</a:t>
            </a:r>
          </a:p>
          <a:p>
            <a:pPr marL="628650" lvl="1" indent="-171450">
              <a:buFont typeface="Arial" panose="020B0604020202020204" pitchFamily="34" charset="0"/>
              <a:buChar char="•"/>
            </a:pPr>
            <a:r>
              <a:rPr lang="en-US" sz="1600" dirty="0"/>
              <a:t>Share information about SBHC to school population, including patient enrollment forms and location and availability of SBHC</a:t>
            </a:r>
          </a:p>
          <a:p>
            <a:pPr marL="628650" lvl="1" indent="-171450">
              <a:buFont typeface="Arial" panose="020B0604020202020204" pitchFamily="34" charset="0"/>
              <a:buChar char="•"/>
            </a:pPr>
            <a:r>
              <a:rPr lang="en-US" sz="1600" dirty="0"/>
              <a:t>Invite SBHC to sit at key health and planning tables (e.g., concerning public health decisions or school safety decisions)</a:t>
            </a:r>
          </a:p>
          <a:p>
            <a:pPr marL="628650" lvl="1" indent="-171450">
              <a:buFont typeface="Arial" panose="020B0604020202020204" pitchFamily="34" charset="0"/>
              <a:buChar char="•"/>
            </a:pPr>
            <a:r>
              <a:rPr lang="en-US" sz="1600" dirty="0"/>
              <a:t>Include SBHC in key school events for awareness-raising and promotion</a:t>
            </a:r>
          </a:p>
          <a:p>
            <a:pPr marL="628650" lvl="1" indent="-171450">
              <a:buFont typeface="Arial" panose="020B0604020202020204" pitchFamily="34" charset="0"/>
              <a:buChar char="•"/>
            </a:pPr>
            <a:r>
              <a:rPr lang="en-US" sz="1600" dirty="0"/>
              <a:t>Include SBHC operational costs (e.g., internet, space, heating/cooling, janitorial services, etc.) in school budget as in-kind support for the SBHC to function</a:t>
            </a:r>
          </a:p>
          <a:p>
            <a:pPr marL="628650" lvl="1" indent="-171450">
              <a:buFont typeface="Arial" panose="020B0604020202020204" pitchFamily="34" charset="0"/>
              <a:buChar char="•"/>
            </a:pPr>
            <a:endParaRPr lang="en-US" sz="1600" dirty="0"/>
          </a:p>
          <a:p>
            <a:pPr marL="171450" indent="-171450">
              <a:buFont typeface="Arial" panose="020B0604020202020204" pitchFamily="34" charset="0"/>
              <a:buChar char="•"/>
            </a:pPr>
            <a:endParaRPr lang="en-US" dirty="0"/>
          </a:p>
        </p:txBody>
      </p:sp>
      <p:pic>
        <p:nvPicPr>
          <p:cNvPr id="7" name="Picture 6">
            <a:extLst>
              <a:ext uri="{FF2B5EF4-FFF2-40B4-BE49-F238E27FC236}">
                <a16:creationId xmlns:a16="http://schemas.microsoft.com/office/drawing/2014/main" id="{CC581BE5-8617-D9F7-272F-14035B37A7CF}"/>
              </a:ext>
            </a:extLst>
          </p:cNvPr>
          <p:cNvPicPr>
            <a:picLocks noChangeAspect="1"/>
          </p:cNvPicPr>
          <p:nvPr/>
        </p:nvPicPr>
        <p:blipFill>
          <a:blip r:embed="rId3"/>
          <a:stretch>
            <a:fillRect/>
          </a:stretch>
        </p:blipFill>
        <p:spPr>
          <a:xfrm flipH="1" flipV="1">
            <a:off x="6189563" y="908257"/>
            <a:ext cx="2613969" cy="78135"/>
          </a:xfrm>
          <a:prstGeom prst="rect">
            <a:avLst/>
          </a:prstGeom>
        </p:spPr>
      </p:pic>
    </p:spTree>
    <p:extLst>
      <p:ext uri="{BB962C8B-B14F-4D97-AF65-F5344CB8AC3E}">
        <p14:creationId xmlns:p14="http://schemas.microsoft.com/office/powerpoint/2010/main" val="34654524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doctor examining a child&#10;&#10;Description automatically generated">
            <a:extLst>
              <a:ext uri="{FF2B5EF4-FFF2-40B4-BE49-F238E27FC236}">
                <a16:creationId xmlns:a16="http://schemas.microsoft.com/office/drawing/2014/main" id="{50BD446E-AFC3-50EB-2507-67D89094D982}"/>
              </a:ext>
            </a:extLst>
          </p:cNvPr>
          <p:cNvPicPr>
            <a:picLocks noGrp="1" noChangeAspect="1"/>
          </p:cNvPicPr>
          <p:nvPr>
            <p:ph type="pic" sz="quarter" idx="13"/>
          </p:nvPr>
        </p:nvPicPr>
        <p:blipFill>
          <a:blip r:embed="rId2"/>
          <a:srcRect l="25455" r="25455"/>
          <a:stretch>
            <a:fillRect/>
          </a:stretch>
        </p:blipFill>
        <p:spPr/>
      </p:pic>
      <p:sp>
        <p:nvSpPr>
          <p:cNvPr id="3" name="Title 2">
            <a:extLst>
              <a:ext uri="{FF2B5EF4-FFF2-40B4-BE49-F238E27FC236}">
                <a16:creationId xmlns:a16="http://schemas.microsoft.com/office/drawing/2014/main" id="{2F4DCE81-5AC7-E03A-CAF1-9EAEC1C93458}"/>
              </a:ext>
            </a:extLst>
          </p:cNvPr>
          <p:cNvSpPr>
            <a:spLocks noGrp="1"/>
          </p:cNvSpPr>
          <p:nvPr>
            <p:ph type="title"/>
          </p:nvPr>
        </p:nvSpPr>
        <p:spPr>
          <a:xfrm>
            <a:off x="5966791" y="311078"/>
            <a:ext cx="5115339" cy="1699073"/>
          </a:xfrm>
        </p:spPr>
        <p:txBody>
          <a:bodyPr/>
          <a:lstStyle/>
          <a:p>
            <a:r>
              <a:rPr lang="en-US" dirty="0"/>
              <a:t>Funding Sources</a:t>
            </a:r>
          </a:p>
        </p:txBody>
      </p:sp>
      <p:sp>
        <p:nvSpPr>
          <p:cNvPr id="4" name="Content Placeholder 3">
            <a:extLst>
              <a:ext uri="{FF2B5EF4-FFF2-40B4-BE49-F238E27FC236}">
                <a16:creationId xmlns:a16="http://schemas.microsoft.com/office/drawing/2014/main" id="{6005CA90-CE46-D2F6-1395-210143E06D82}"/>
              </a:ext>
            </a:extLst>
          </p:cNvPr>
          <p:cNvSpPr>
            <a:spLocks noGrp="1"/>
          </p:cNvSpPr>
          <p:nvPr>
            <p:ph idx="1"/>
          </p:nvPr>
        </p:nvSpPr>
        <p:spPr>
          <a:xfrm>
            <a:off x="6056243" y="1489744"/>
            <a:ext cx="5115340" cy="3684402"/>
          </a:xfrm>
        </p:spPr>
        <p:txBody>
          <a:bodyPr>
            <a:noAutofit/>
          </a:bodyPr>
          <a:lstStyle/>
          <a:p>
            <a:pPr marL="171450" indent="-171450">
              <a:buFont typeface="Arial" panose="020B0604020202020204" pitchFamily="34" charset="0"/>
              <a:buChar char="•"/>
            </a:pPr>
            <a:r>
              <a:rPr lang="en-US" sz="1600" dirty="0"/>
              <a:t>An essential source of funding for school-based clinics comes from insurance reimbursements (Medicaid and CHP+ are primary, followed by private insurance).</a:t>
            </a:r>
          </a:p>
          <a:p>
            <a:pPr marL="171450" indent="-171450">
              <a:buFont typeface="Arial" panose="020B0604020202020204" pitchFamily="34" charset="0"/>
              <a:buChar char="•"/>
            </a:pPr>
            <a:r>
              <a:rPr lang="en-US" sz="1600" dirty="0"/>
              <a:t>By state law, school-based clinics could elect not to collect copays, coinsurance, or deductibles and still bill insurance for services, though some clinics do charge these for additional revenue.</a:t>
            </a:r>
          </a:p>
          <a:p>
            <a:pPr marL="171450" indent="-171450">
              <a:buFont typeface="Arial" panose="020B0604020202020204" pitchFamily="34" charset="0"/>
              <a:buChar char="•"/>
            </a:pPr>
            <a:r>
              <a:rPr lang="en-US" sz="1600" dirty="0"/>
              <a:t>Some districts have opted to include school-based clinics in their mill levy or bond efforts, mainly for capital needs.</a:t>
            </a:r>
          </a:p>
          <a:p>
            <a:pPr marL="171450" indent="-171450">
              <a:buFont typeface="Arial" panose="020B0604020202020204" pitchFamily="34" charset="0"/>
              <a:buChar char="•"/>
            </a:pPr>
            <a:r>
              <a:rPr lang="en-US" sz="1600" dirty="0"/>
              <a:t>Most clinics need to do additional fundraising for additional revenue, including grants from public sources (especially CDPHE SBHC Program) and private (especially local philanthropic sources).</a:t>
            </a:r>
          </a:p>
        </p:txBody>
      </p:sp>
      <p:pic>
        <p:nvPicPr>
          <p:cNvPr id="7" name="Picture 6">
            <a:extLst>
              <a:ext uri="{FF2B5EF4-FFF2-40B4-BE49-F238E27FC236}">
                <a16:creationId xmlns:a16="http://schemas.microsoft.com/office/drawing/2014/main" id="{E40D2169-BB4A-BC39-42B9-D3A2C4BF89C7}"/>
              </a:ext>
            </a:extLst>
          </p:cNvPr>
          <p:cNvPicPr>
            <a:picLocks noChangeAspect="1"/>
          </p:cNvPicPr>
          <p:nvPr/>
        </p:nvPicPr>
        <p:blipFill>
          <a:blip r:embed="rId3"/>
          <a:stretch>
            <a:fillRect/>
          </a:stretch>
        </p:blipFill>
        <p:spPr>
          <a:xfrm>
            <a:off x="6056243" y="1009650"/>
            <a:ext cx="1701800" cy="76200"/>
          </a:xfrm>
          <a:prstGeom prst="rect">
            <a:avLst/>
          </a:prstGeom>
        </p:spPr>
      </p:pic>
    </p:spTree>
    <p:extLst>
      <p:ext uri="{BB962C8B-B14F-4D97-AF65-F5344CB8AC3E}">
        <p14:creationId xmlns:p14="http://schemas.microsoft.com/office/powerpoint/2010/main" val="3876776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420DED12-0EDD-5943-88AE-711F6A6EBDCE}"/>
              </a:ext>
            </a:extLst>
          </p:cNvPr>
          <p:cNvSpPr>
            <a:spLocks noGrp="1"/>
          </p:cNvSpPr>
          <p:nvPr>
            <p:ph type="title"/>
          </p:nvPr>
        </p:nvSpPr>
        <p:spPr>
          <a:xfrm>
            <a:off x="603549" y="243494"/>
            <a:ext cx="5115340" cy="1699073"/>
          </a:xfrm>
        </p:spPr>
        <p:txBody>
          <a:bodyPr/>
          <a:lstStyle/>
          <a:p>
            <a:r>
              <a:rPr lang="en-US"/>
              <a:t>Additional Resources</a:t>
            </a:r>
          </a:p>
        </p:txBody>
      </p:sp>
      <p:sp>
        <p:nvSpPr>
          <p:cNvPr id="13" name="Content Placeholder 12">
            <a:extLst>
              <a:ext uri="{FF2B5EF4-FFF2-40B4-BE49-F238E27FC236}">
                <a16:creationId xmlns:a16="http://schemas.microsoft.com/office/drawing/2014/main" id="{D7F81DE6-5EE4-7745-B2B7-E3F4756E8F4A}"/>
              </a:ext>
            </a:extLst>
          </p:cNvPr>
          <p:cNvSpPr>
            <a:spLocks noGrp="1"/>
          </p:cNvSpPr>
          <p:nvPr>
            <p:ph idx="1"/>
          </p:nvPr>
        </p:nvSpPr>
        <p:spPr>
          <a:xfrm>
            <a:off x="603549" y="1300839"/>
            <a:ext cx="5452511" cy="4256322"/>
          </a:xfrm>
        </p:spPr>
        <p:txBody>
          <a:bodyPr>
            <a:normAutofit fontScale="92500" lnSpcReduction="20000"/>
          </a:bodyPr>
          <a:lstStyle/>
          <a:p>
            <a:pPr marL="171450" indent="-171450">
              <a:buFont typeface="Arial" panose="020B0604020202020204" pitchFamily="34" charset="0"/>
              <a:buChar char="•"/>
            </a:pPr>
            <a:r>
              <a:rPr lang="en-US" sz="1500">
                <a:hlinkClick r:id="rId2"/>
              </a:rPr>
              <a:t>Youth Healthcare Alliance website</a:t>
            </a:r>
            <a:endParaRPr lang="en-US" sz="1500">
              <a:hlinkClick r:id="rId3"/>
            </a:endParaRPr>
          </a:p>
          <a:p>
            <a:pPr marL="171450" indent="-171450">
              <a:buFont typeface="Arial" panose="020B0604020202020204" pitchFamily="34" charset="0"/>
              <a:buChar char="•"/>
            </a:pPr>
            <a:r>
              <a:rPr lang="en-US" sz="1500">
                <a:hlinkClick r:id="rId3"/>
              </a:rPr>
              <a:t>HIPAA and FERPA Basics</a:t>
            </a:r>
            <a:r>
              <a:rPr lang="en-US" sz="1500"/>
              <a:t> (American Academy of Pediatrics) </a:t>
            </a:r>
          </a:p>
          <a:p>
            <a:pPr marL="628650" lvl="1" indent="-171450">
              <a:buFont typeface="Arial" panose="020B0604020202020204" pitchFamily="34" charset="0"/>
              <a:buChar char="•"/>
            </a:pPr>
            <a:r>
              <a:rPr lang="en-US" sz="1500"/>
              <a:t>Chart summarizing HIPAA and FERPA and links to additional resources on the topic</a:t>
            </a:r>
          </a:p>
          <a:p>
            <a:pPr marL="171450" indent="-171450">
              <a:buFont typeface="Arial" panose="020B0604020202020204" pitchFamily="34" charset="0"/>
              <a:buChar char="•"/>
            </a:pPr>
            <a:r>
              <a:rPr lang="en-US" sz="1500">
                <a:hlinkClick r:id="rId4"/>
              </a:rPr>
              <a:t>School Nursing &amp; School-Based Health Centers in the United States: Working Together for Student Success</a:t>
            </a:r>
            <a:endParaRPr lang="en-US" sz="1500"/>
          </a:p>
          <a:p>
            <a:pPr marL="628650" lvl="1" indent="-171450">
              <a:buFont typeface="Arial" panose="020B0604020202020204" pitchFamily="34" charset="0"/>
              <a:buChar char="•"/>
            </a:pPr>
            <a:r>
              <a:rPr lang="en-US" sz="1500"/>
              <a:t>Joint statement by the National Association for School Nurses and the School-Based Health Alliance</a:t>
            </a:r>
          </a:p>
          <a:p>
            <a:pPr marL="171450" indent="-171450">
              <a:buFont typeface="Arial" panose="020B0604020202020204" pitchFamily="34" charset="0"/>
              <a:buChar char="•"/>
            </a:pPr>
            <a:r>
              <a:rPr lang="en-US" sz="1500" i="0">
                <a:effectLst/>
                <a:hlinkClick r:id="rId5"/>
              </a:rPr>
              <a:t>Information Sharing And Confidentiality Protection In School-Based Health Centers</a:t>
            </a:r>
            <a:r>
              <a:rPr lang="en-US" sz="1500" i="0">
                <a:effectLst/>
              </a:rPr>
              <a:t> (</a:t>
            </a:r>
            <a:r>
              <a:rPr lang="en-US" sz="1500" b="0">
                <a:solidFill>
                  <a:srgbClr val="000000"/>
                </a:solidFill>
                <a:effectLst/>
              </a:rPr>
              <a:t>School-Based Health Alliance and National Center for Youth Law)</a:t>
            </a:r>
          </a:p>
          <a:p>
            <a:pPr marL="628650" lvl="1" indent="-171450">
              <a:buFont typeface="Arial" panose="020B0604020202020204" pitchFamily="34" charset="0"/>
              <a:buChar char="•"/>
            </a:pPr>
            <a:r>
              <a:rPr lang="en-US" sz="1500">
                <a:solidFill>
                  <a:srgbClr val="000000"/>
                </a:solidFill>
              </a:rPr>
              <a:t>Resources offer guidance on balancing information sharing between school staff and school-based clinics while protecting patient confidentiality. </a:t>
            </a:r>
            <a:endParaRPr lang="en-US" sz="1500" i="0">
              <a:effectLst/>
            </a:endParaRPr>
          </a:p>
          <a:p>
            <a:pPr marL="171450" indent="-171450">
              <a:buFont typeface="Arial" panose="020B0604020202020204" pitchFamily="34" charset="0"/>
              <a:buChar char="•"/>
            </a:pPr>
            <a:r>
              <a:rPr lang="en-US" sz="1500" i="0">
                <a:solidFill>
                  <a:srgbClr val="000000"/>
                </a:solidFill>
                <a:effectLst/>
              </a:rPr>
              <a:t>HIPAA/FERPA Considerations </a:t>
            </a:r>
            <a:r>
              <a:rPr lang="en-US" sz="1500" i="0" u="none" strike="noStrike">
                <a:solidFill>
                  <a:srgbClr val="000000"/>
                </a:solidFill>
                <a:effectLst/>
                <a:hlinkClick r:id="rId6"/>
              </a:rPr>
              <a:t>Guidance</a:t>
            </a:r>
            <a:r>
              <a:rPr lang="en-US" sz="1500" i="0" u="none" strike="noStrike">
                <a:effectLst/>
                <a:hlinkClick r:id="rId6"/>
              </a:rPr>
              <a:t> </a:t>
            </a:r>
            <a:r>
              <a:rPr lang="en-US" sz="1500" i="0">
                <a:solidFill>
                  <a:srgbClr val="000000"/>
                </a:solidFill>
                <a:effectLst/>
              </a:rPr>
              <a:t>and </a:t>
            </a:r>
            <a:r>
              <a:rPr lang="en-US" sz="1500" i="0" u="none" strike="noStrike">
                <a:solidFill>
                  <a:srgbClr val="000000"/>
                </a:solidFill>
                <a:effectLst/>
                <a:hlinkClick r:id="rId7"/>
              </a:rPr>
              <a:t>FAQs</a:t>
            </a:r>
            <a:r>
              <a:rPr lang="en-US" sz="1500" u="none" strike="noStrike">
                <a:solidFill>
                  <a:srgbClr val="000000"/>
                </a:solidFill>
              </a:rPr>
              <a:t> (</a:t>
            </a:r>
            <a:r>
              <a:rPr lang="en-US" sz="1500" b="0">
                <a:solidFill>
                  <a:srgbClr val="000000"/>
                </a:solidFill>
                <a:effectLst/>
              </a:rPr>
              <a:t>US Department of Health and Human Services and US Department of Education)</a:t>
            </a:r>
          </a:p>
          <a:p>
            <a:pPr marL="628650" lvl="1" indent="-171450">
              <a:buFont typeface="Arial" panose="020B0604020202020204" pitchFamily="34" charset="0"/>
              <a:buChar char="•"/>
            </a:pPr>
            <a:r>
              <a:rPr lang="en-US" sz="1500">
                <a:solidFill>
                  <a:srgbClr val="000000"/>
                </a:solidFill>
                <a:effectLst/>
              </a:rPr>
              <a:t>Resources to provide </a:t>
            </a:r>
            <a:r>
              <a:rPr lang="en-US" sz="1500" b="0">
                <a:solidFill>
                  <a:srgbClr val="000000"/>
                </a:solidFill>
                <a:effectLst/>
              </a:rPr>
              <a:t>important considerations in how to set up information-sharing in compliance with both FERPA and HIPAA requirements</a:t>
            </a:r>
            <a:endParaRPr lang="en-US" sz="1500">
              <a:effectLst/>
            </a:endParaRPr>
          </a:p>
          <a:p>
            <a:pPr marL="171450" indent="-171450">
              <a:buFont typeface="Arial" panose="020B0604020202020204" pitchFamily="34" charset="0"/>
              <a:buChar char="•"/>
            </a:pPr>
            <a:endParaRPr lang="en-US" sz="1400"/>
          </a:p>
          <a:p>
            <a:pPr marL="171450" indent="-171450">
              <a:buFont typeface="Arial" panose="020B0604020202020204" pitchFamily="34" charset="0"/>
              <a:buChar char="•"/>
            </a:pPr>
            <a:endParaRPr lang="en-US" sz="1400"/>
          </a:p>
        </p:txBody>
      </p:sp>
      <p:sp>
        <p:nvSpPr>
          <p:cNvPr id="5" name="Slide Number Placeholder 4">
            <a:extLst>
              <a:ext uri="{FF2B5EF4-FFF2-40B4-BE49-F238E27FC236}">
                <a16:creationId xmlns:a16="http://schemas.microsoft.com/office/drawing/2014/main" id="{6C2E8B9A-159A-404A-99F0-854E8500E06D}"/>
              </a:ext>
            </a:extLst>
          </p:cNvPr>
          <p:cNvSpPr>
            <a:spLocks noGrp="1"/>
          </p:cNvSpPr>
          <p:nvPr>
            <p:ph type="sldNum" sz="quarter" idx="12"/>
          </p:nvPr>
        </p:nvSpPr>
        <p:spPr/>
        <p:txBody>
          <a:bodyPr/>
          <a:lstStyle/>
          <a:p>
            <a:fld id="{36ADA0B0-CA1A-D640-ADB6-F09CCE1B7652}" type="slidenum">
              <a:rPr lang="en-US" smtClean="0"/>
              <a:t>15</a:t>
            </a:fld>
            <a:endParaRPr lang="en-US"/>
          </a:p>
        </p:txBody>
      </p:sp>
      <p:pic>
        <p:nvPicPr>
          <p:cNvPr id="3" name="Picture 2">
            <a:extLst>
              <a:ext uri="{FF2B5EF4-FFF2-40B4-BE49-F238E27FC236}">
                <a16:creationId xmlns:a16="http://schemas.microsoft.com/office/drawing/2014/main" id="{0F50A562-2E9F-89C2-B36D-50BEB287F49D}"/>
              </a:ext>
            </a:extLst>
          </p:cNvPr>
          <p:cNvPicPr>
            <a:picLocks noChangeAspect="1"/>
          </p:cNvPicPr>
          <p:nvPr/>
        </p:nvPicPr>
        <p:blipFill>
          <a:blip r:embed="rId8"/>
          <a:stretch>
            <a:fillRect/>
          </a:stretch>
        </p:blipFill>
        <p:spPr>
          <a:xfrm flipH="1" flipV="1">
            <a:off x="757457" y="927397"/>
            <a:ext cx="4673600" cy="139700"/>
          </a:xfrm>
          <a:prstGeom prst="rect">
            <a:avLst/>
          </a:prstGeom>
        </p:spPr>
      </p:pic>
      <p:pic>
        <p:nvPicPr>
          <p:cNvPr id="6" name="Picture Placeholder 5" descr="Group of students reading open books, standing and sitting on stairs indoors">
            <a:extLst>
              <a:ext uri="{FF2B5EF4-FFF2-40B4-BE49-F238E27FC236}">
                <a16:creationId xmlns:a16="http://schemas.microsoft.com/office/drawing/2014/main" id="{948DD2EE-D33D-8744-E8F4-45F34D1E0EDA}"/>
              </a:ext>
            </a:extLst>
          </p:cNvPr>
          <p:cNvPicPr>
            <a:picLocks noGrp="1" noChangeAspect="1"/>
          </p:cNvPicPr>
          <p:nvPr>
            <p:ph type="pic" sz="quarter" idx="13"/>
          </p:nvPr>
        </p:nvPicPr>
        <p:blipFill>
          <a:blip r:embed="rId9"/>
          <a:srcRect t="7499" b="7499"/>
          <a:stretch/>
        </p:blipFill>
        <p:spPr/>
      </p:pic>
    </p:spTree>
    <p:extLst>
      <p:ext uri="{BB962C8B-B14F-4D97-AF65-F5344CB8AC3E}">
        <p14:creationId xmlns:p14="http://schemas.microsoft.com/office/powerpoint/2010/main" val="16008124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1A58A00-985F-E36B-0E46-AC07D4FAF352}"/>
              </a:ext>
            </a:extLst>
          </p:cNvPr>
          <p:cNvSpPr>
            <a:spLocks noGrp="1"/>
          </p:cNvSpPr>
          <p:nvPr>
            <p:ph type="title"/>
          </p:nvPr>
        </p:nvSpPr>
        <p:spPr/>
        <p:txBody>
          <a:bodyPr/>
          <a:lstStyle/>
          <a:p>
            <a:r>
              <a:rPr lang="en-US"/>
              <a:t>Questions and Concerns</a:t>
            </a:r>
          </a:p>
        </p:txBody>
      </p:sp>
      <p:pic>
        <p:nvPicPr>
          <p:cNvPr id="10" name="Content Placeholder 9" descr="Child raising hand in classroom">
            <a:extLst>
              <a:ext uri="{FF2B5EF4-FFF2-40B4-BE49-F238E27FC236}">
                <a16:creationId xmlns:a16="http://schemas.microsoft.com/office/drawing/2014/main" id="{66C99647-4883-2CA5-B48D-FDF903EEBED4}"/>
              </a:ext>
            </a:extLst>
          </p:cNvPr>
          <p:cNvPicPr>
            <a:picLocks noGrp="1" noChangeAspect="1"/>
          </p:cNvPicPr>
          <p:nvPr>
            <p:ph idx="1"/>
          </p:nvPr>
        </p:nvPicPr>
        <p:blipFill>
          <a:blip r:embed="rId3"/>
          <a:stretch>
            <a:fillRect/>
          </a:stretch>
        </p:blipFill>
        <p:spPr>
          <a:xfrm>
            <a:off x="3070947" y="2062043"/>
            <a:ext cx="6176962" cy="4117975"/>
          </a:xfrm>
        </p:spPr>
      </p:pic>
      <p:sp>
        <p:nvSpPr>
          <p:cNvPr id="5" name="Slide Number Placeholder 4">
            <a:extLst>
              <a:ext uri="{FF2B5EF4-FFF2-40B4-BE49-F238E27FC236}">
                <a16:creationId xmlns:a16="http://schemas.microsoft.com/office/drawing/2014/main" id="{E729B280-3579-DF4B-B9B8-70BCFAE516BE}"/>
              </a:ext>
            </a:extLst>
          </p:cNvPr>
          <p:cNvSpPr>
            <a:spLocks noGrp="1"/>
          </p:cNvSpPr>
          <p:nvPr>
            <p:ph type="sldNum" sz="quarter" idx="12"/>
          </p:nvPr>
        </p:nvSpPr>
        <p:spPr/>
        <p:txBody>
          <a:bodyPr/>
          <a:lstStyle/>
          <a:p>
            <a:fld id="{36ADA0B0-CA1A-D640-ADB6-F09CCE1B7652}" type="slidenum">
              <a:rPr lang="en-US" smtClean="0"/>
              <a:t>16</a:t>
            </a:fld>
            <a:endParaRPr lang="en-US"/>
          </a:p>
        </p:txBody>
      </p:sp>
      <p:pic>
        <p:nvPicPr>
          <p:cNvPr id="8" name="Picture 7">
            <a:extLst>
              <a:ext uri="{FF2B5EF4-FFF2-40B4-BE49-F238E27FC236}">
                <a16:creationId xmlns:a16="http://schemas.microsoft.com/office/drawing/2014/main" id="{ADFC1696-7471-DBA1-85C4-288647413168}"/>
              </a:ext>
            </a:extLst>
          </p:cNvPr>
          <p:cNvPicPr>
            <a:picLocks noChangeAspect="1"/>
          </p:cNvPicPr>
          <p:nvPr/>
        </p:nvPicPr>
        <p:blipFill>
          <a:blip r:embed="rId4"/>
          <a:stretch>
            <a:fillRect/>
          </a:stretch>
        </p:blipFill>
        <p:spPr>
          <a:xfrm flipH="1" flipV="1">
            <a:off x="728645" y="1315166"/>
            <a:ext cx="4673600" cy="139700"/>
          </a:xfrm>
          <a:prstGeom prst="rect">
            <a:avLst/>
          </a:prstGeom>
        </p:spPr>
      </p:pic>
    </p:spTree>
    <p:extLst>
      <p:ext uri="{BB962C8B-B14F-4D97-AF65-F5344CB8AC3E}">
        <p14:creationId xmlns:p14="http://schemas.microsoft.com/office/powerpoint/2010/main" val="28730580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EB0EA-C5C1-964A-99C5-CC108DE4A478}"/>
              </a:ext>
            </a:extLst>
          </p:cNvPr>
          <p:cNvSpPr>
            <a:spLocks noGrp="1"/>
          </p:cNvSpPr>
          <p:nvPr>
            <p:ph type="ctrTitle"/>
          </p:nvPr>
        </p:nvSpPr>
        <p:spPr>
          <a:xfrm>
            <a:off x="1524000" y="2680883"/>
            <a:ext cx="9144000" cy="1119438"/>
          </a:xfrm>
        </p:spPr>
        <p:txBody>
          <a:bodyPr/>
          <a:lstStyle/>
          <a:p>
            <a:r>
              <a:rPr lang="en-US" sz="7200"/>
              <a:t>THANK YOU!</a:t>
            </a:r>
          </a:p>
        </p:txBody>
      </p:sp>
      <p:pic>
        <p:nvPicPr>
          <p:cNvPr id="3" name="Picture 2">
            <a:extLst>
              <a:ext uri="{FF2B5EF4-FFF2-40B4-BE49-F238E27FC236}">
                <a16:creationId xmlns:a16="http://schemas.microsoft.com/office/drawing/2014/main" id="{EC900A94-0542-91A6-4C65-B429731B73F5}"/>
              </a:ext>
            </a:extLst>
          </p:cNvPr>
          <p:cNvPicPr>
            <a:picLocks noChangeAspect="1"/>
          </p:cNvPicPr>
          <p:nvPr/>
        </p:nvPicPr>
        <p:blipFill>
          <a:blip r:embed="rId2"/>
          <a:stretch>
            <a:fillRect/>
          </a:stretch>
        </p:blipFill>
        <p:spPr>
          <a:xfrm>
            <a:off x="4991751" y="5206658"/>
            <a:ext cx="2208499" cy="860318"/>
          </a:xfrm>
          <a:prstGeom prst="rect">
            <a:avLst/>
          </a:prstGeom>
        </p:spPr>
      </p:pic>
      <p:pic>
        <p:nvPicPr>
          <p:cNvPr id="6" name="Picture 5">
            <a:extLst>
              <a:ext uri="{FF2B5EF4-FFF2-40B4-BE49-F238E27FC236}">
                <a16:creationId xmlns:a16="http://schemas.microsoft.com/office/drawing/2014/main" id="{2C427868-85C2-1C21-76AA-E5DD32E1E83C}"/>
              </a:ext>
            </a:extLst>
          </p:cNvPr>
          <p:cNvPicPr>
            <a:picLocks noChangeAspect="1"/>
          </p:cNvPicPr>
          <p:nvPr/>
        </p:nvPicPr>
        <p:blipFill>
          <a:blip r:embed="rId3"/>
          <a:stretch>
            <a:fillRect/>
          </a:stretch>
        </p:blipFill>
        <p:spPr>
          <a:xfrm flipH="1" flipV="1">
            <a:off x="3352800" y="3800321"/>
            <a:ext cx="5486400" cy="163996"/>
          </a:xfrm>
          <a:prstGeom prst="rect">
            <a:avLst/>
          </a:prstGeom>
        </p:spPr>
      </p:pic>
    </p:spTree>
    <p:extLst>
      <p:ext uri="{BB962C8B-B14F-4D97-AF65-F5344CB8AC3E}">
        <p14:creationId xmlns:p14="http://schemas.microsoft.com/office/powerpoint/2010/main" val="2014085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E8C5B070-3157-1E41-AF64-D098DF412D85}"/>
              </a:ext>
            </a:extLst>
          </p:cNvPr>
          <p:cNvPicPr>
            <a:picLocks noGrp="1" noChangeAspect="1"/>
          </p:cNvPicPr>
          <p:nvPr>
            <p:ph type="pic" sz="quarter" idx="13"/>
          </p:nvPr>
        </p:nvPicPr>
        <p:blipFill>
          <a:blip r:embed="rId3"/>
          <a:srcRect t="19917" b="19917"/>
          <a:stretch/>
        </p:blipFill>
        <p:spPr/>
      </p:pic>
      <p:sp>
        <p:nvSpPr>
          <p:cNvPr id="16" name="Title 15">
            <a:extLst>
              <a:ext uri="{FF2B5EF4-FFF2-40B4-BE49-F238E27FC236}">
                <a16:creationId xmlns:a16="http://schemas.microsoft.com/office/drawing/2014/main" id="{7CFEAA94-79E6-2036-42E6-EA15B54A9877}"/>
              </a:ext>
            </a:extLst>
          </p:cNvPr>
          <p:cNvSpPr>
            <a:spLocks noGrp="1"/>
          </p:cNvSpPr>
          <p:nvPr>
            <p:ph type="ctrTitle"/>
          </p:nvPr>
        </p:nvSpPr>
        <p:spPr>
          <a:xfrm>
            <a:off x="415568" y="0"/>
            <a:ext cx="7667100" cy="2005414"/>
          </a:xfrm>
        </p:spPr>
        <p:txBody>
          <a:bodyPr/>
          <a:lstStyle/>
          <a:p>
            <a:r>
              <a:rPr lang="en-US"/>
              <a:t>SBHC Overview for Schools</a:t>
            </a:r>
          </a:p>
        </p:txBody>
      </p:sp>
      <p:pic>
        <p:nvPicPr>
          <p:cNvPr id="8" name="Picture 7">
            <a:extLst>
              <a:ext uri="{FF2B5EF4-FFF2-40B4-BE49-F238E27FC236}">
                <a16:creationId xmlns:a16="http://schemas.microsoft.com/office/drawing/2014/main" id="{BCB88A90-22A5-A1A7-EB5D-08709E243A34}"/>
              </a:ext>
            </a:extLst>
          </p:cNvPr>
          <p:cNvPicPr>
            <a:picLocks noChangeAspect="1"/>
          </p:cNvPicPr>
          <p:nvPr/>
        </p:nvPicPr>
        <p:blipFill>
          <a:blip r:embed="rId4"/>
          <a:srcRect/>
          <a:stretch/>
        </p:blipFill>
        <p:spPr>
          <a:xfrm>
            <a:off x="9602877" y="452554"/>
            <a:ext cx="2111906" cy="1140525"/>
          </a:xfrm>
          <a:prstGeom prst="rect">
            <a:avLst/>
          </a:prstGeom>
        </p:spPr>
      </p:pic>
      <p:pic>
        <p:nvPicPr>
          <p:cNvPr id="17" name="Picture 16">
            <a:extLst>
              <a:ext uri="{FF2B5EF4-FFF2-40B4-BE49-F238E27FC236}">
                <a16:creationId xmlns:a16="http://schemas.microsoft.com/office/drawing/2014/main" id="{824813F1-EE68-1FBC-3926-15BD7C829556}"/>
              </a:ext>
            </a:extLst>
          </p:cNvPr>
          <p:cNvPicPr>
            <a:picLocks noChangeAspect="1"/>
          </p:cNvPicPr>
          <p:nvPr/>
        </p:nvPicPr>
        <p:blipFill>
          <a:blip r:embed="rId5"/>
          <a:stretch>
            <a:fillRect/>
          </a:stretch>
        </p:blipFill>
        <p:spPr>
          <a:xfrm>
            <a:off x="415568" y="871678"/>
            <a:ext cx="7543800" cy="133993"/>
          </a:xfrm>
          <a:prstGeom prst="rect">
            <a:avLst/>
          </a:prstGeom>
        </p:spPr>
      </p:pic>
    </p:spTree>
    <p:extLst>
      <p:ext uri="{BB962C8B-B14F-4D97-AF65-F5344CB8AC3E}">
        <p14:creationId xmlns:p14="http://schemas.microsoft.com/office/powerpoint/2010/main" val="40059787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45D1E-3A0B-D540-9227-E2C9E3E62DD1}"/>
              </a:ext>
            </a:extLst>
          </p:cNvPr>
          <p:cNvSpPr>
            <a:spLocks noGrp="1"/>
          </p:cNvSpPr>
          <p:nvPr>
            <p:ph type="title"/>
          </p:nvPr>
        </p:nvSpPr>
        <p:spPr>
          <a:xfrm>
            <a:off x="6095999" y="354236"/>
            <a:ext cx="5762625" cy="1530799"/>
          </a:xfrm>
        </p:spPr>
        <p:txBody>
          <a:bodyPr>
            <a:normAutofit fontScale="90000"/>
          </a:bodyPr>
          <a:lstStyle/>
          <a:p>
            <a:r>
              <a:rPr lang="en-US" dirty="0"/>
              <a:t>Why is a school-based health center (SBHC) important?</a:t>
            </a:r>
          </a:p>
        </p:txBody>
      </p:sp>
      <p:sp>
        <p:nvSpPr>
          <p:cNvPr id="3" name="Content Placeholder 2">
            <a:extLst>
              <a:ext uri="{FF2B5EF4-FFF2-40B4-BE49-F238E27FC236}">
                <a16:creationId xmlns:a16="http://schemas.microsoft.com/office/drawing/2014/main" id="{60579A79-94D1-5B4C-A684-AB709BD9F4C7}"/>
              </a:ext>
            </a:extLst>
          </p:cNvPr>
          <p:cNvSpPr>
            <a:spLocks noGrp="1"/>
          </p:cNvSpPr>
          <p:nvPr>
            <p:ph idx="1"/>
          </p:nvPr>
        </p:nvSpPr>
        <p:spPr>
          <a:xfrm>
            <a:off x="6225174" y="1885035"/>
            <a:ext cx="5115340" cy="4427822"/>
          </a:xfrm>
        </p:spPr>
        <p:txBody>
          <a:bodyPr vert="horz" lIns="91440" tIns="45720" rIns="91440" bIns="45720" rtlCol="0" anchor="t">
            <a:normAutofit/>
          </a:bodyPr>
          <a:lstStyle/>
          <a:p>
            <a:pPr marL="342900" indent="-342900">
              <a:buFont typeface="Arial" panose="020B0604020202020204" pitchFamily="34" charset="0"/>
              <a:buChar char="•"/>
            </a:pPr>
            <a:r>
              <a:rPr lang="en-US" sz="1800" dirty="0">
                <a:latin typeface="Roboto"/>
                <a:ea typeface="Roboto"/>
                <a:cs typeface="Calibri"/>
              </a:rPr>
              <a:t>Healthcare services in a “permanent” space in a school or on school grounds.</a:t>
            </a:r>
          </a:p>
          <a:p>
            <a:pPr marL="342900" indent="-342900">
              <a:buFont typeface="Arial" panose="020B0604020202020204" pitchFamily="34" charset="0"/>
              <a:buChar char="•"/>
            </a:pPr>
            <a:r>
              <a:rPr lang="en-US" sz="1800" dirty="0">
                <a:cs typeface="Calibri" panose="020F0502020204030204" pitchFamily="34" charset="0"/>
              </a:rPr>
              <a:t>Benefit communities where there is the greatest need due to lack of or under-investment</a:t>
            </a:r>
          </a:p>
          <a:p>
            <a:pPr marL="342900" indent="-342900">
              <a:buFont typeface="Arial" panose="020B0604020202020204" pitchFamily="34" charset="0"/>
              <a:buChar char="•"/>
            </a:pPr>
            <a:r>
              <a:rPr lang="en-US" sz="1800" dirty="0">
                <a:latin typeface="Roboto"/>
                <a:ea typeface="Roboto"/>
                <a:cs typeface="Calibri"/>
              </a:rPr>
              <a:t>Communities are engaged in the process of visioning and designing this clinic. </a:t>
            </a:r>
            <a:endParaRPr lang="en-US" sz="1800" dirty="0">
              <a:cs typeface="Calibri" panose="020F0502020204030204" pitchFamily="34" charset="0"/>
            </a:endParaRPr>
          </a:p>
          <a:p>
            <a:pPr marL="342900" indent="-342900">
              <a:buFont typeface="Arial" panose="020B0604020202020204" pitchFamily="34" charset="0"/>
              <a:buChar char="•"/>
            </a:pPr>
            <a:r>
              <a:rPr lang="en-US" sz="1800" dirty="0">
                <a:latin typeface="Roboto"/>
                <a:ea typeface="Roboto"/>
                <a:cs typeface="Calibri"/>
              </a:rPr>
              <a:t>Change the healthcare access in their communities and contribute to breaking the generational poverty cycle.</a:t>
            </a:r>
          </a:p>
          <a:p>
            <a:endParaRPr lang="en-US" dirty="0"/>
          </a:p>
        </p:txBody>
      </p:sp>
      <p:sp>
        <p:nvSpPr>
          <p:cNvPr id="11" name="Slide Number Placeholder 10">
            <a:extLst>
              <a:ext uri="{FF2B5EF4-FFF2-40B4-BE49-F238E27FC236}">
                <a16:creationId xmlns:a16="http://schemas.microsoft.com/office/drawing/2014/main" id="{CFD35028-7502-604F-A644-594E13726EC4}"/>
              </a:ext>
            </a:extLst>
          </p:cNvPr>
          <p:cNvSpPr>
            <a:spLocks noGrp="1"/>
          </p:cNvSpPr>
          <p:nvPr>
            <p:ph type="sldNum" sz="quarter" idx="12"/>
          </p:nvPr>
        </p:nvSpPr>
        <p:spPr/>
        <p:txBody>
          <a:bodyPr/>
          <a:lstStyle/>
          <a:p>
            <a:fld id="{36ADA0B0-CA1A-D640-ADB6-F09CCE1B7652}" type="slidenum">
              <a:rPr lang="en-US" smtClean="0"/>
              <a:t>3</a:t>
            </a:fld>
            <a:endParaRPr lang="en-US"/>
          </a:p>
        </p:txBody>
      </p:sp>
      <p:pic>
        <p:nvPicPr>
          <p:cNvPr id="4" name="Picture 3">
            <a:extLst>
              <a:ext uri="{FF2B5EF4-FFF2-40B4-BE49-F238E27FC236}">
                <a16:creationId xmlns:a16="http://schemas.microsoft.com/office/drawing/2014/main" id="{C90A1B18-3AEA-C6E3-5A0B-AD88211D6EF7}"/>
              </a:ext>
            </a:extLst>
          </p:cNvPr>
          <p:cNvPicPr>
            <a:picLocks noChangeAspect="1"/>
          </p:cNvPicPr>
          <p:nvPr/>
        </p:nvPicPr>
        <p:blipFill>
          <a:blip r:embed="rId2"/>
          <a:stretch>
            <a:fillRect/>
          </a:stretch>
        </p:blipFill>
        <p:spPr>
          <a:xfrm>
            <a:off x="8033416" y="927942"/>
            <a:ext cx="1701800" cy="76200"/>
          </a:xfrm>
          <a:prstGeom prst="rect">
            <a:avLst/>
          </a:prstGeom>
        </p:spPr>
      </p:pic>
      <p:pic>
        <p:nvPicPr>
          <p:cNvPr id="7" name="Picture Placeholder 6" descr="A picture containing clothing, person, human face, child&#10;&#10;Description automatically generated">
            <a:extLst>
              <a:ext uri="{FF2B5EF4-FFF2-40B4-BE49-F238E27FC236}">
                <a16:creationId xmlns:a16="http://schemas.microsoft.com/office/drawing/2014/main" id="{35A18C14-9F0E-B651-5664-EF455F8AEA42}"/>
              </a:ext>
            </a:extLst>
          </p:cNvPr>
          <p:cNvPicPr>
            <a:picLocks noGrp="1" noChangeAspect="1"/>
          </p:cNvPicPr>
          <p:nvPr>
            <p:ph type="pic" sz="quarter" idx="13"/>
          </p:nvPr>
        </p:nvPicPr>
        <p:blipFill rotWithShape="1">
          <a:blip r:embed="rId3"/>
          <a:srcRect l="44252" r="5362"/>
          <a:stretch/>
        </p:blipFill>
        <p:spPr>
          <a:xfrm>
            <a:off x="0" y="0"/>
            <a:ext cx="5049838" cy="6858000"/>
          </a:xfrm>
        </p:spPr>
      </p:pic>
    </p:spTree>
    <p:extLst>
      <p:ext uri="{BB962C8B-B14F-4D97-AF65-F5344CB8AC3E}">
        <p14:creationId xmlns:p14="http://schemas.microsoft.com/office/powerpoint/2010/main" val="91435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F53F95-8485-A8DD-8DBC-6BBF9134FC77}"/>
              </a:ext>
            </a:extLst>
          </p:cNvPr>
          <p:cNvSpPr>
            <a:spLocks noGrp="1"/>
          </p:cNvSpPr>
          <p:nvPr>
            <p:ph type="title"/>
          </p:nvPr>
        </p:nvSpPr>
        <p:spPr/>
        <p:txBody>
          <a:bodyPr/>
          <a:lstStyle/>
          <a:p>
            <a:r>
              <a:rPr lang="en-US"/>
              <a:t>What services are found at a SBHC?</a:t>
            </a:r>
          </a:p>
        </p:txBody>
      </p:sp>
      <p:pic>
        <p:nvPicPr>
          <p:cNvPr id="5" name="Content Placeholder 4" descr="A child and a kid holding a heart&#10;&#10;Description automatically generated">
            <a:extLst>
              <a:ext uri="{FF2B5EF4-FFF2-40B4-BE49-F238E27FC236}">
                <a16:creationId xmlns:a16="http://schemas.microsoft.com/office/drawing/2014/main" id="{23452DB6-4FE0-80C5-397F-939D69B223AD}"/>
              </a:ext>
            </a:extLst>
          </p:cNvPr>
          <p:cNvPicPr>
            <a:picLocks noGrp="1" noChangeAspect="1"/>
          </p:cNvPicPr>
          <p:nvPr>
            <p:ph idx="1"/>
          </p:nvPr>
        </p:nvPicPr>
        <p:blipFill>
          <a:blip r:embed="rId2"/>
          <a:stretch>
            <a:fillRect/>
          </a:stretch>
        </p:blipFill>
        <p:spPr>
          <a:xfrm>
            <a:off x="878425" y="3140075"/>
            <a:ext cx="3640651" cy="2425700"/>
          </a:xfrm>
        </p:spPr>
      </p:pic>
      <p:sp>
        <p:nvSpPr>
          <p:cNvPr id="6" name="TextBox 5">
            <a:extLst>
              <a:ext uri="{FF2B5EF4-FFF2-40B4-BE49-F238E27FC236}">
                <a16:creationId xmlns:a16="http://schemas.microsoft.com/office/drawing/2014/main" id="{FE80AFD7-B718-0609-4986-9ED55AE2F86D}"/>
              </a:ext>
            </a:extLst>
          </p:cNvPr>
          <p:cNvSpPr txBox="1"/>
          <p:nvPr/>
        </p:nvSpPr>
        <p:spPr>
          <a:xfrm>
            <a:off x="5797289" y="1828800"/>
            <a:ext cx="5933872" cy="3416320"/>
          </a:xfrm>
          <a:prstGeom prst="rect">
            <a:avLst/>
          </a:prstGeom>
          <a:noFill/>
        </p:spPr>
        <p:txBody>
          <a:bodyPr wrap="square" rtlCol="0">
            <a:spAutoFit/>
          </a:bodyPr>
          <a:lstStyle/>
          <a:p>
            <a:r>
              <a:rPr lang="en-US" dirty="0">
                <a:latin typeface="Roboto" panose="02000000000000000000" pitchFamily="2" charset="0"/>
                <a:ea typeface="Roboto" panose="02000000000000000000" pitchFamily="2" charset="0"/>
              </a:rPr>
              <a:t>Service details vary based on community design; however, many SBHCs have some of the following:</a:t>
            </a:r>
          </a:p>
          <a:p>
            <a:pPr marL="285750" indent="-285750">
              <a:buFont typeface="Arial" panose="020B0604020202020204" pitchFamily="34" charset="0"/>
              <a:buChar char="•"/>
            </a:pPr>
            <a:endParaRPr lang="en-US" dirty="0">
              <a:latin typeface="Roboto" panose="02000000000000000000" pitchFamily="2" charset="0"/>
              <a:ea typeface="Roboto" panose="02000000000000000000" pitchFamily="2" charset="0"/>
            </a:endParaRPr>
          </a:p>
          <a:p>
            <a:pPr marL="742950" lvl="1" indent="-285750">
              <a:buFont typeface="Arial" panose="020B0604020202020204" pitchFamily="34" charset="0"/>
              <a:buChar char="•"/>
            </a:pPr>
            <a:r>
              <a:rPr lang="en-US" dirty="0">
                <a:latin typeface="Roboto" panose="02000000000000000000" pitchFamily="2" charset="0"/>
                <a:ea typeface="Roboto" panose="02000000000000000000" pitchFamily="2" charset="0"/>
              </a:rPr>
              <a:t>Primary care, including preventive and chronic care, sports physicals, lab tests, vaccinations</a:t>
            </a:r>
          </a:p>
          <a:p>
            <a:pPr marL="742950" lvl="1" indent="-285750">
              <a:buFont typeface="Arial" panose="020B0604020202020204" pitchFamily="34" charset="0"/>
              <a:buChar char="•"/>
            </a:pPr>
            <a:r>
              <a:rPr lang="en-US" dirty="0">
                <a:latin typeface="Roboto" panose="02000000000000000000" pitchFamily="2" charset="0"/>
                <a:ea typeface="Roboto" panose="02000000000000000000" pitchFamily="2" charset="0"/>
              </a:rPr>
              <a:t>Oral health screening/assessment and referrals to dental professionals</a:t>
            </a:r>
          </a:p>
          <a:p>
            <a:pPr marL="742950" lvl="1" indent="-285750">
              <a:buFont typeface="Arial" panose="020B0604020202020204" pitchFamily="34" charset="0"/>
              <a:buChar char="•"/>
            </a:pPr>
            <a:r>
              <a:rPr lang="en-US" dirty="0">
                <a:latin typeface="Roboto" panose="02000000000000000000" pitchFamily="2" charset="0"/>
                <a:ea typeface="Roboto" panose="02000000000000000000" pitchFamily="2" charset="0"/>
              </a:rPr>
              <a:t>Behavioral health services, including screenings and counseling</a:t>
            </a:r>
          </a:p>
          <a:p>
            <a:pPr marL="742950" lvl="1" indent="-285750">
              <a:buFont typeface="Arial" panose="020B0604020202020204" pitchFamily="34" charset="0"/>
              <a:buChar char="•"/>
            </a:pPr>
            <a:r>
              <a:rPr lang="en-US" dirty="0">
                <a:latin typeface="Roboto" panose="02000000000000000000" pitchFamily="2" charset="0"/>
                <a:ea typeface="Roboto" panose="02000000000000000000" pitchFamily="2" charset="0"/>
              </a:rPr>
              <a:t>Care coordination and case management services, including referrals, and Medicaid enrollment support</a:t>
            </a:r>
          </a:p>
        </p:txBody>
      </p:sp>
    </p:spTree>
    <p:extLst>
      <p:ext uri="{BB962C8B-B14F-4D97-AF65-F5344CB8AC3E}">
        <p14:creationId xmlns:p14="http://schemas.microsoft.com/office/powerpoint/2010/main" val="33715953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B0854-B1AF-6141-8B05-CDB99A9FDCBF}"/>
              </a:ext>
            </a:extLst>
          </p:cNvPr>
          <p:cNvSpPr>
            <a:spLocks noGrp="1"/>
          </p:cNvSpPr>
          <p:nvPr>
            <p:ph type="title"/>
          </p:nvPr>
        </p:nvSpPr>
        <p:spPr/>
        <p:txBody>
          <a:bodyPr/>
          <a:lstStyle/>
          <a:p>
            <a:r>
              <a:rPr lang="en-US"/>
              <a:t>What’s the difference?</a:t>
            </a:r>
          </a:p>
        </p:txBody>
      </p:sp>
      <p:sp>
        <p:nvSpPr>
          <p:cNvPr id="3" name="Content Placeholder 2">
            <a:extLst>
              <a:ext uri="{FF2B5EF4-FFF2-40B4-BE49-F238E27FC236}">
                <a16:creationId xmlns:a16="http://schemas.microsoft.com/office/drawing/2014/main" id="{0739DC28-77BE-5247-BBA2-05DFE6157288}"/>
              </a:ext>
            </a:extLst>
          </p:cNvPr>
          <p:cNvSpPr>
            <a:spLocks noGrp="1"/>
          </p:cNvSpPr>
          <p:nvPr>
            <p:ph sz="half" idx="2"/>
          </p:nvPr>
        </p:nvSpPr>
        <p:spPr/>
        <p:txBody>
          <a:bodyPr vert="horz" lIns="91440" tIns="45720" rIns="91440" bIns="45720" rtlCol="0" anchor="t">
            <a:normAutofit/>
          </a:bodyPr>
          <a:lstStyle/>
          <a:p>
            <a:r>
              <a:rPr lang="en-US" b="1" dirty="0"/>
              <a:t>School-Based Health Center:</a:t>
            </a:r>
          </a:p>
          <a:p>
            <a:pPr marL="285750" indent="-285750">
              <a:buFont typeface="Arial" panose="020B0604020202020204" pitchFamily="34" charset="0"/>
              <a:buChar char="•"/>
            </a:pPr>
            <a:r>
              <a:rPr lang="en-US" dirty="0">
                <a:latin typeface="Roboto"/>
                <a:ea typeface="Roboto"/>
                <a:cs typeface="Roboto"/>
              </a:rPr>
              <a:t>Primary care delivered by nurse practitioner (NP), physician assistant (PA), or physician (MD)</a:t>
            </a:r>
          </a:p>
          <a:p>
            <a:pPr marL="285750" indent="-285750">
              <a:buFont typeface="Arial" panose="020B0604020202020204" pitchFamily="34" charset="0"/>
              <a:buChar char="•"/>
            </a:pPr>
            <a:r>
              <a:rPr lang="en-US" dirty="0">
                <a:latin typeface="Roboto"/>
                <a:ea typeface="Roboto"/>
                <a:cs typeface="Roboto"/>
              </a:rPr>
              <a:t>Requires signed consent for services to be provided</a:t>
            </a:r>
          </a:p>
          <a:p>
            <a:pPr marL="285750" indent="-285750">
              <a:buFont typeface="Arial" panose="020B0604020202020204" pitchFamily="34" charset="0"/>
              <a:buChar char="•"/>
            </a:pPr>
            <a:r>
              <a:rPr lang="en-US" dirty="0"/>
              <a:t>Providers (medical, oral, behavioral) are typically employed by a healthcare organization.</a:t>
            </a:r>
            <a:endParaRPr lang="en-US" dirty="0">
              <a:cs typeface="Roboto"/>
            </a:endParaRPr>
          </a:p>
          <a:p>
            <a:pPr marL="285750" indent="-285750">
              <a:buFont typeface="Arial" panose="020B0604020202020204" pitchFamily="34" charset="0"/>
              <a:buChar char="•"/>
            </a:pPr>
            <a:r>
              <a:rPr lang="en-US" dirty="0">
                <a:latin typeface="Roboto"/>
                <a:ea typeface="Roboto"/>
                <a:cs typeface="Roboto"/>
              </a:rPr>
              <a:t>Includes diagnostic and prescriptive services.</a:t>
            </a:r>
          </a:p>
          <a:p>
            <a:pPr marL="285750" indent="-285750">
              <a:buFont typeface="Arial" panose="020B0604020202020204" pitchFamily="34" charset="0"/>
              <a:buChar char="•"/>
            </a:pPr>
            <a:r>
              <a:rPr lang="en-US" dirty="0">
                <a:latin typeface="Roboto"/>
                <a:ea typeface="Roboto"/>
                <a:cs typeface="Roboto"/>
              </a:rPr>
              <a:t>Bills for services (though will not deny services based on ability to pay)</a:t>
            </a:r>
          </a:p>
          <a:p>
            <a:pPr marL="285750" indent="-285750">
              <a:buFont typeface="Arial" panose="020B0604020202020204" pitchFamily="34" charset="0"/>
              <a:buChar char="•"/>
            </a:pPr>
            <a:r>
              <a:rPr lang="en-US" dirty="0">
                <a:latin typeface="Roboto"/>
                <a:ea typeface="Roboto"/>
                <a:cs typeface="Roboto"/>
              </a:rPr>
              <a:t>Can serve as a medical home</a:t>
            </a:r>
          </a:p>
        </p:txBody>
      </p:sp>
      <p:sp>
        <p:nvSpPr>
          <p:cNvPr id="4" name="Content Placeholder 3">
            <a:extLst>
              <a:ext uri="{FF2B5EF4-FFF2-40B4-BE49-F238E27FC236}">
                <a16:creationId xmlns:a16="http://schemas.microsoft.com/office/drawing/2014/main" id="{E36BB244-4C7C-B74C-84A6-08DB9D1E1B60}"/>
              </a:ext>
            </a:extLst>
          </p:cNvPr>
          <p:cNvSpPr>
            <a:spLocks noGrp="1"/>
          </p:cNvSpPr>
          <p:nvPr>
            <p:ph sz="half" idx="14"/>
          </p:nvPr>
        </p:nvSpPr>
        <p:spPr/>
        <p:txBody>
          <a:bodyPr vert="horz" lIns="91440" tIns="45720" rIns="91440" bIns="45720" rtlCol="0" anchor="t">
            <a:normAutofit/>
          </a:bodyPr>
          <a:lstStyle/>
          <a:p>
            <a:r>
              <a:rPr lang="en-US" b="1"/>
              <a:t>School Nurse:</a:t>
            </a:r>
          </a:p>
          <a:p>
            <a:pPr marL="285750" indent="-285750">
              <a:buFont typeface="Arial" panose="020B0604020202020204" pitchFamily="34" charset="0"/>
              <a:buChar char="•"/>
            </a:pPr>
            <a:r>
              <a:rPr lang="en-US">
                <a:latin typeface="Roboto"/>
                <a:ea typeface="Roboto"/>
                <a:cs typeface="Roboto"/>
              </a:rPr>
              <a:t>Typically a registered nurse</a:t>
            </a:r>
          </a:p>
          <a:p>
            <a:pPr marL="285750" indent="-285750">
              <a:buFont typeface="Arial" panose="020B0604020202020204" pitchFamily="34" charset="0"/>
              <a:buChar char="•"/>
            </a:pPr>
            <a:r>
              <a:rPr lang="en-US"/>
              <a:t>Serves the entire school population</a:t>
            </a:r>
            <a:endParaRPr lang="en-US">
              <a:cs typeface="Roboto"/>
            </a:endParaRPr>
          </a:p>
          <a:p>
            <a:pPr marL="285750" indent="-285750">
              <a:buFont typeface="Arial" panose="020B0604020202020204" pitchFamily="34" charset="0"/>
              <a:buChar char="•"/>
            </a:pPr>
            <a:r>
              <a:rPr lang="en-US"/>
              <a:t>Typically employed by school/district</a:t>
            </a:r>
          </a:p>
          <a:p>
            <a:pPr marL="285750" indent="-285750">
              <a:buFont typeface="Arial" panose="020B0604020202020204" pitchFamily="34" charset="0"/>
              <a:buChar char="•"/>
            </a:pPr>
            <a:r>
              <a:rPr lang="en-US"/>
              <a:t>Responsible for health-related elements of educational record (immunization records, 504s, individualized health plans, emergency plans)</a:t>
            </a:r>
          </a:p>
          <a:p>
            <a:pPr marL="285750" indent="-285750">
              <a:buChar char="•"/>
            </a:pPr>
            <a:r>
              <a:rPr lang="en-US">
                <a:latin typeface="Roboto"/>
                <a:ea typeface="Roboto"/>
                <a:cs typeface="Roboto"/>
              </a:rPr>
              <a:t>Covered through special Medicaid program (not through billable codes)</a:t>
            </a:r>
            <a:endParaRPr lang="en-US">
              <a:cs typeface="Roboto"/>
            </a:endParaRPr>
          </a:p>
          <a:p>
            <a:endParaRPr lang="en-US">
              <a:cs typeface="Roboto" panose="02000000000000000000" pitchFamily="2" charset="0"/>
            </a:endParaRPr>
          </a:p>
        </p:txBody>
      </p:sp>
      <p:sp>
        <p:nvSpPr>
          <p:cNvPr id="5" name="Slide Number Placeholder 4">
            <a:extLst>
              <a:ext uri="{FF2B5EF4-FFF2-40B4-BE49-F238E27FC236}">
                <a16:creationId xmlns:a16="http://schemas.microsoft.com/office/drawing/2014/main" id="{DF7113AA-EF8C-0546-97F4-5E47899D88F1}"/>
              </a:ext>
            </a:extLst>
          </p:cNvPr>
          <p:cNvSpPr>
            <a:spLocks noGrp="1"/>
          </p:cNvSpPr>
          <p:nvPr>
            <p:ph type="sldNum" sz="quarter" idx="12"/>
          </p:nvPr>
        </p:nvSpPr>
        <p:spPr/>
        <p:txBody>
          <a:bodyPr/>
          <a:lstStyle/>
          <a:p>
            <a:fld id="{36ADA0B0-CA1A-D640-ADB6-F09CCE1B7652}" type="slidenum">
              <a:rPr lang="en-US" smtClean="0"/>
              <a:t>5</a:t>
            </a:fld>
            <a:endParaRPr lang="en-US"/>
          </a:p>
        </p:txBody>
      </p:sp>
      <p:pic>
        <p:nvPicPr>
          <p:cNvPr id="9" name="Picture 8">
            <a:extLst>
              <a:ext uri="{FF2B5EF4-FFF2-40B4-BE49-F238E27FC236}">
                <a16:creationId xmlns:a16="http://schemas.microsoft.com/office/drawing/2014/main" id="{33677EF5-97D5-1245-14EE-00611EB0AFD8}"/>
              </a:ext>
            </a:extLst>
          </p:cNvPr>
          <p:cNvPicPr>
            <a:picLocks noChangeAspect="1"/>
          </p:cNvPicPr>
          <p:nvPr/>
        </p:nvPicPr>
        <p:blipFill>
          <a:blip r:embed="rId3"/>
          <a:stretch>
            <a:fillRect/>
          </a:stretch>
        </p:blipFill>
        <p:spPr>
          <a:xfrm>
            <a:off x="662610" y="1375492"/>
            <a:ext cx="1701800" cy="76200"/>
          </a:xfrm>
          <a:prstGeom prst="rect">
            <a:avLst/>
          </a:prstGeom>
        </p:spPr>
      </p:pic>
    </p:spTree>
    <p:extLst>
      <p:ext uri="{BB962C8B-B14F-4D97-AF65-F5344CB8AC3E}">
        <p14:creationId xmlns:p14="http://schemas.microsoft.com/office/powerpoint/2010/main" val="23243335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2E0094E8-83FD-B04A-AFAD-A4BDA81D70EB}"/>
              </a:ext>
            </a:extLst>
          </p:cNvPr>
          <p:cNvSpPr>
            <a:spLocks noGrp="1"/>
          </p:cNvSpPr>
          <p:nvPr>
            <p:ph type="title"/>
          </p:nvPr>
        </p:nvSpPr>
        <p:spPr/>
        <p:txBody>
          <a:bodyPr/>
          <a:lstStyle/>
          <a:p>
            <a:r>
              <a:rPr lang="en-US"/>
              <a:t>It Takes a Village </a:t>
            </a:r>
          </a:p>
        </p:txBody>
      </p:sp>
      <p:sp>
        <p:nvSpPr>
          <p:cNvPr id="8" name="Slide Number Placeholder 7">
            <a:extLst>
              <a:ext uri="{FF2B5EF4-FFF2-40B4-BE49-F238E27FC236}">
                <a16:creationId xmlns:a16="http://schemas.microsoft.com/office/drawing/2014/main" id="{063A019F-4667-BF4C-9639-13F2DB58D17A}"/>
              </a:ext>
            </a:extLst>
          </p:cNvPr>
          <p:cNvSpPr>
            <a:spLocks noGrp="1"/>
          </p:cNvSpPr>
          <p:nvPr>
            <p:ph type="sldNum" sz="quarter" idx="12"/>
          </p:nvPr>
        </p:nvSpPr>
        <p:spPr/>
        <p:txBody>
          <a:bodyPr/>
          <a:lstStyle/>
          <a:p>
            <a:fld id="{36ADA0B0-CA1A-D640-ADB6-F09CCE1B7652}" type="slidenum">
              <a:rPr lang="en-US" smtClean="0"/>
              <a:t>6</a:t>
            </a:fld>
            <a:endParaRPr lang="en-US"/>
          </a:p>
        </p:txBody>
      </p:sp>
      <p:sp>
        <p:nvSpPr>
          <p:cNvPr id="12" name="Text Placeholder 11">
            <a:extLst>
              <a:ext uri="{FF2B5EF4-FFF2-40B4-BE49-F238E27FC236}">
                <a16:creationId xmlns:a16="http://schemas.microsoft.com/office/drawing/2014/main" id="{6807E9FD-B9C4-B740-8389-DE695137D638}"/>
              </a:ext>
            </a:extLst>
          </p:cNvPr>
          <p:cNvSpPr>
            <a:spLocks noGrp="1"/>
          </p:cNvSpPr>
          <p:nvPr>
            <p:ph type="body" sz="quarter" idx="14"/>
          </p:nvPr>
        </p:nvSpPr>
        <p:spPr>
          <a:xfrm>
            <a:off x="631204" y="1556555"/>
            <a:ext cx="10929591" cy="1634035"/>
          </a:xfrm>
        </p:spPr>
        <p:txBody>
          <a:bodyPr vert="horz" lIns="91440" tIns="45720" rIns="91440" bIns="45720" rtlCol="0" anchor="t">
            <a:normAutofit/>
          </a:bodyPr>
          <a:lstStyle/>
          <a:p>
            <a:r>
              <a:rPr lang="en-US" dirty="0">
                <a:latin typeface="Roboto"/>
                <a:ea typeface="Roboto"/>
                <a:cs typeface="Roboto"/>
              </a:rPr>
              <a:t>SBHCs depend on support from and in turn help the school districts and communities they serve. Understanding how this support looks, from whom, and what limitations exist is critical to youth and families benefiting from this model of care.</a:t>
            </a:r>
          </a:p>
          <a:p>
            <a:r>
              <a:rPr lang="en-US" dirty="0">
                <a:latin typeface="Roboto"/>
                <a:ea typeface="Roboto"/>
                <a:cs typeface="Roboto"/>
              </a:rPr>
              <a:t>SBHC and School/District roles should be outlined in a Memorandum of Understanding/Agreement (MOU/MOA).</a:t>
            </a:r>
          </a:p>
          <a:p>
            <a:endParaRPr lang="en-US" dirty="0"/>
          </a:p>
        </p:txBody>
      </p:sp>
      <p:sp>
        <p:nvSpPr>
          <p:cNvPr id="13" name="Text Placeholder 12">
            <a:extLst>
              <a:ext uri="{FF2B5EF4-FFF2-40B4-BE49-F238E27FC236}">
                <a16:creationId xmlns:a16="http://schemas.microsoft.com/office/drawing/2014/main" id="{87DB265B-77B2-D642-8C92-4E4C13CB0DB2}"/>
              </a:ext>
            </a:extLst>
          </p:cNvPr>
          <p:cNvSpPr>
            <a:spLocks noGrp="1"/>
          </p:cNvSpPr>
          <p:nvPr>
            <p:ph type="body" sz="quarter" idx="18"/>
          </p:nvPr>
        </p:nvSpPr>
        <p:spPr/>
        <p:txBody>
          <a:bodyPr/>
          <a:lstStyle/>
          <a:p>
            <a:r>
              <a:rPr lang="en-US"/>
              <a:t>School and District Staff</a:t>
            </a:r>
          </a:p>
        </p:txBody>
      </p:sp>
      <p:sp>
        <p:nvSpPr>
          <p:cNvPr id="14" name="Text Placeholder 13">
            <a:extLst>
              <a:ext uri="{FF2B5EF4-FFF2-40B4-BE49-F238E27FC236}">
                <a16:creationId xmlns:a16="http://schemas.microsoft.com/office/drawing/2014/main" id="{EA7768F3-8953-5E47-8280-6F867C36F5DD}"/>
              </a:ext>
            </a:extLst>
          </p:cNvPr>
          <p:cNvSpPr>
            <a:spLocks noGrp="1"/>
          </p:cNvSpPr>
          <p:nvPr>
            <p:ph type="body" sz="quarter" idx="19"/>
          </p:nvPr>
        </p:nvSpPr>
        <p:spPr>
          <a:xfrm>
            <a:off x="613052" y="4428545"/>
            <a:ext cx="5263197" cy="1867324"/>
          </a:xfrm>
        </p:spPr>
        <p:txBody>
          <a:bodyPr>
            <a:normAutofit/>
          </a:bodyPr>
          <a:lstStyle/>
          <a:p>
            <a:pPr marL="285750" indent="-285750">
              <a:buFont typeface="Arial" panose="020B0604020202020204" pitchFamily="34" charset="0"/>
              <a:buChar char="•"/>
            </a:pPr>
            <a:r>
              <a:rPr lang="en-US"/>
              <a:t>Front line of interaction with students and families</a:t>
            </a:r>
          </a:p>
          <a:p>
            <a:pPr marL="285750" indent="-285750">
              <a:buFont typeface="Arial" panose="020B0604020202020204" pitchFamily="34" charset="0"/>
              <a:buChar char="•"/>
            </a:pPr>
            <a:r>
              <a:rPr lang="en-US"/>
              <a:t>Connectors </a:t>
            </a:r>
          </a:p>
          <a:p>
            <a:pPr marL="285750" indent="-285750">
              <a:buFont typeface="Arial" panose="020B0604020202020204" pitchFamily="34" charset="0"/>
              <a:buChar char="•"/>
            </a:pPr>
            <a:r>
              <a:rPr lang="en-US"/>
              <a:t>SBHC support (referrals and promotion)</a:t>
            </a:r>
          </a:p>
          <a:p>
            <a:endParaRPr lang="en-US"/>
          </a:p>
        </p:txBody>
      </p:sp>
      <p:sp>
        <p:nvSpPr>
          <p:cNvPr id="15" name="Text Placeholder 14">
            <a:extLst>
              <a:ext uri="{FF2B5EF4-FFF2-40B4-BE49-F238E27FC236}">
                <a16:creationId xmlns:a16="http://schemas.microsoft.com/office/drawing/2014/main" id="{ED52D720-DF95-3C4F-8297-556111079318}"/>
              </a:ext>
            </a:extLst>
          </p:cNvPr>
          <p:cNvSpPr>
            <a:spLocks noGrp="1"/>
          </p:cNvSpPr>
          <p:nvPr>
            <p:ph type="body" sz="quarter" idx="20"/>
          </p:nvPr>
        </p:nvSpPr>
        <p:spPr/>
        <p:txBody>
          <a:bodyPr/>
          <a:lstStyle/>
          <a:p>
            <a:r>
              <a:rPr lang="en-US" dirty="0"/>
              <a:t>SBHC Staff</a:t>
            </a:r>
          </a:p>
        </p:txBody>
      </p:sp>
      <p:sp>
        <p:nvSpPr>
          <p:cNvPr id="16" name="Text Placeholder 15">
            <a:extLst>
              <a:ext uri="{FF2B5EF4-FFF2-40B4-BE49-F238E27FC236}">
                <a16:creationId xmlns:a16="http://schemas.microsoft.com/office/drawing/2014/main" id="{5951AE12-BC30-4843-984C-86A27A30AD82}"/>
              </a:ext>
            </a:extLst>
          </p:cNvPr>
          <p:cNvSpPr>
            <a:spLocks noGrp="1"/>
          </p:cNvSpPr>
          <p:nvPr>
            <p:ph type="body" sz="quarter" idx="21"/>
          </p:nvPr>
        </p:nvSpPr>
        <p:spPr>
          <a:xfrm>
            <a:off x="6280259" y="4428545"/>
            <a:ext cx="5561971" cy="1522550"/>
          </a:xfrm>
        </p:spPr>
        <p:txBody>
          <a:bodyPr>
            <a:normAutofit/>
          </a:bodyPr>
          <a:lstStyle/>
          <a:p>
            <a:pPr marL="285750" indent="-285750">
              <a:buFont typeface="Arial" panose="020B0604020202020204" pitchFamily="34" charset="0"/>
              <a:buChar char="•"/>
            </a:pPr>
            <a:r>
              <a:rPr lang="en-US"/>
              <a:t>Accessible, affordable, comprehensive care for students</a:t>
            </a:r>
          </a:p>
          <a:p>
            <a:pPr marL="285750" indent="-285750">
              <a:buFont typeface="Arial" panose="020B0604020202020204" pitchFamily="34" charset="0"/>
              <a:buChar char="•"/>
            </a:pPr>
            <a:r>
              <a:rPr lang="en-US"/>
              <a:t>Connectors </a:t>
            </a:r>
          </a:p>
          <a:p>
            <a:pPr marL="285750" indent="-285750">
              <a:buFont typeface="Arial" panose="020B0604020202020204" pitchFamily="34" charset="0"/>
              <a:buChar char="•"/>
            </a:pPr>
            <a:r>
              <a:rPr lang="en-US"/>
              <a:t>School support (increased seat time and academic outcomes, health education)</a:t>
            </a:r>
          </a:p>
        </p:txBody>
      </p:sp>
      <p:cxnSp>
        <p:nvCxnSpPr>
          <p:cNvPr id="9" name="Straight Connector 8">
            <a:extLst>
              <a:ext uri="{FF2B5EF4-FFF2-40B4-BE49-F238E27FC236}">
                <a16:creationId xmlns:a16="http://schemas.microsoft.com/office/drawing/2014/main" id="{11599942-4976-6C45-931F-E4AEAD1AB21A}"/>
              </a:ext>
            </a:extLst>
          </p:cNvPr>
          <p:cNvCxnSpPr>
            <a:cxnSpLocks/>
          </p:cNvCxnSpPr>
          <p:nvPr/>
        </p:nvCxnSpPr>
        <p:spPr>
          <a:xfrm>
            <a:off x="751784" y="1556555"/>
            <a:ext cx="685800" cy="0"/>
          </a:xfrm>
          <a:prstGeom prst="line">
            <a:avLst/>
          </a:prstGeom>
          <a:ln w="508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1028" name="Picture 4" descr="A picture containing weapon, brass knucks, clipart&#10;&#10;Description automatically generated">
            <a:extLst>
              <a:ext uri="{FF2B5EF4-FFF2-40B4-BE49-F238E27FC236}">
                <a16:creationId xmlns:a16="http://schemas.microsoft.com/office/drawing/2014/main" id="{FA5FE5CA-810E-9C62-982D-F05EB3A298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50375" y="463981"/>
            <a:ext cx="990600" cy="590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6602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B0854-B1AF-6141-8B05-CDB99A9FDCBF}"/>
              </a:ext>
            </a:extLst>
          </p:cNvPr>
          <p:cNvSpPr>
            <a:spLocks noGrp="1"/>
          </p:cNvSpPr>
          <p:nvPr>
            <p:ph type="title"/>
          </p:nvPr>
        </p:nvSpPr>
        <p:spPr/>
        <p:txBody>
          <a:bodyPr/>
          <a:lstStyle/>
          <a:p>
            <a:r>
              <a:rPr lang="en-US"/>
              <a:t>Partnerships are crucial to success</a:t>
            </a:r>
          </a:p>
        </p:txBody>
      </p:sp>
      <p:sp>
        <p:nvSpPr>
          <p:cNvPr id="5" name="Slide Number Placeholder 4">
            <a:extLst>
              <a:ext uri="{FF2B5EF4-FFF2-40B4-BE49-F238E27FC236}">
                <a16:creationId xmlns:a16="http://schemas.microsoft.com/office/drawing/2014/main" id="{DF7113AA-EF8C-0546-97F4-5E47899D88F1}"/>
              </a:ext>
            </a:extLst>
          </p:cNvPr>
          <p:cNvSpPr>
            <a:spLocks noGrp="1"/>
          </p:cNvSpPr>
          <p:nvPr>
            <p:ph type="sldNum" sz="quarter" idx="12"/>
          </p:nvPr>
        </p:nvSpPr>
        <p:spPr/>
        <p:txBody>
          <a:bodyPr/>
          <a:lstStyle/>
          <a:p>
            <a:fld id="{36ADA0B0-CA1A-D640-ADB6-F09CCE1B7652}" type="slidenum">
              <a:rPr lang="en-US" smtClean="0"/>
              <a:t>7</a:t>
            </a:fld>
            <a:endParaRPr lang="en-US"/>
          </a:p>
        </p:txBody>
      </p:sp>
      <p:pic>
        <p:nvPicPr>
          <p:cNvPr id="9" name="Picture 8">
            <a:extLst>
              <a:ext uri="{FF2B5EF4-FFF2-40B4-BE49-F238E27FC236}">
                <a16:creationId xmlns:a16="http://schemas.microsoft.com/office/drawing/2014/main" id="{33677EF5-97D5-1245-14EE-00611EB0AFD8}"/>
              </a:ext>
            </a:extLst>
          </p:cNvPr>
          <p:cNvPicPr>
            <a:picLocks noChangeAspect="1"/>
          </p:cNvPicPr>
          <p:nvPr/>
        </p:nvPicPr>
        <p:blipFill>
          <a:blip r:embed="rId3"/>
          <a:stretch>
            <a:fillRect/>
          </a:stretch>
        </p:blipFill>
        <p:spPr>
          <a:xfrm>
            <a:off x="662610" y="1375492"/>
            <a:ext cx="1701800" cy="76200"/>
          </a:xfrm>
          <a:prstGeom prst="rect">
            <a:avLst/>
          </a:prstGeom>
        </p:spPr>
      </p:pic>
      <p:graphicFrame>
        <p:nvGraphicFramePr>
          <p:cNvPr id="8" name="Table 9">
            <a:extLst>
              <a:ext uri="{FF2B5EF4-FFF2-40B4-BE49-F238E27FC236}">
                <a16:creationId xmlns:a16="http://schemas.microsoft.com/office/drawing/2014/main" id="{11CB743F-2ECB-14EC-EB7D-5F491C2E2515}"/>
              </a:ext>
            </a:extLst>
          </p:cNvPr>
          <p:cNvGraphicFramePr>
            <a:graphicFrameLocks noGrp="1"/>
          </p:cNvGraphicFramePr>
          <p:nvPr/>
        </p:nvGraphicFramePr>
        <p:xfrm>
          <a:off x="626167" y="1631987"/>
          <a:ext cx="11182752" cy="4438793"/>
        </p:xfrm>
        <a:graphic>
          <a:graphicData uri="http://schemas.openxmlformats.org/drawingml/2006/table">
            <a:tbl>
              <a:tblPr firstRow="1" bandRow="1">
                <a:tableStyleId>{5C22544A-7EE6-4342-B048-85BDC9FD1C3A}</a:tableStyleId>
              </a:tblPr>
              <a:tblGrid>
                <a:gridCol w="3727584">
                  <a:extLst>
                    <a:ext uri="{9D8B030D-6E8A-4147-A177-3AD203B41FA5}">
                      <a16:colId xmlns:a16="http://schemas.microsoft.com/office/drawing/2014/main" val="3496854617"/>
                    </a:ext>
                  </a:extLst>
                </a:gridCol>
                <a:gridCol w="3727584">
                  <a:extLst>
                    <a:ext uri="{9D8B030D-6E8A-4147-A177-3AD203B41FA5}">
                      <a16:colId xmlns:a16="http://schemas.microsoft.com/office/drawing/2014/main" val="1710263178"/>
                    </a:ext>
                  </a:extLst>
                </a:gridCol>
                <a:gridCol w="3727584">
                  <a:extLst>
                    <a:ext uri="{9D8B030D-6E8A-4147-A177-3AD203B41FA5}">
                      <a16:colId xmlns:a16="http://schemas.microsoft.com/office/drawing/2014/main" val="1479124314"/>
                    </a:ext>
                  </a:extLst>
                </a:gridCol>
              </a:tblGrid>
              <a:tr h="4438793">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853383718"/>
                  </a:ext>
                </a:extLst>
              </a:tr>
            </a:tbl>
          </a:graphicData>
        </a:graphic>
      </p:graphicFrame>
      <p:pic>
        <p:nvPicPr>
          <p:cNvPr id="7" name="Picture 6" descr="Doctor writing on tablet with pen">
            <a:extLst>
              <a:ext uri="{FF2B5EF4-FFF2-40B4-BE49-F238E27FC236}">
                <a16:creationId xmlns:a16="http://schemas.microsoft.com/office/drawing/2014/main" id="{1FB01152-09B3-D026-4333-CDA02E536CF5}"/>
              </a:ext>
            </a:extLst>
          </p:cNvPr>
          <p:cNvPicPr>
            <a:picLocks noChangeAspect="1"/>
          </p:cNvPicPr>
          <p:nvPr/>
        </p:nvPicPr>
        <p:blipFill rotWithShape="1">
          <a:blip r:embed="rId4"/>
          <a:srcRect l="52525" t="1530"/>
          <a:stretch/>
        </p:blipFill>
        <p:spPr>
          <a:xfrm>
            <a:off x="979054" y="2774968"/>
            <a:ext cx="3138459" cy="2763954"/>
          </a:xfrm>
          <a:prstGeom prst="rect">
            <a:avLst/>
          </a:prstGeom>
        </p:spPr>
      </p:pic>
      <p:sp>
        <p:nvSpPr>
          <p:cNvPr id="14" name="TextBox 13">
            <a:extLst>
              <a:ext uri="{FF2B5EF4-FFF2-40B4-BE49-F238E27FC236}">
                <a16:creationId xmlns:a16="http://schemas.microsoft.com/office/drawing/2014/main" id="{723B5DF2-C132-2CE2-E286-864B854D342D}"/>
              </a:ext>
            </a:extLst>
          </p:cNvPr>
          <p:cNvSpPr txBox="1"/>
          <p:nvPr/>
        </p:nvSpPr>
        <p:spPr>
          <a:xfrm>
            <a:off x="979054" y="1870983"/>
            <a:ext cx="3057237" cy="646331"/>
          </a:xfrm>
          <a:prstGeom prst="rect">
            <a:avLst/>
          </a:prstGeom>
          <a:noFill/>
        </p:spPr>
        <p:txBody>
          <a:bodyPr wrap="square" rtlCol="0">
            <a:spAutoFit/>
          </a:bodyPr>
          <a:lstStyle/>
          <a:p>
            <a:pPr algn="ctr"/>
            <a:r>
              <a:rPr lang="en-US" b="1">
                <a:latin typeface="Roboto" panose="02000000000000000000" pitchFamily="2" charset="0"/>
                <a:ea typeface="Roboto" panose="02000000000000000000" pitchFamily="2" charset="0"/>
              </a:rPr>
              <a:t>Operating Medical Organization</a:t>
            </a:r>
          </a:p>
        </p:txBody>
      </p:sp>
      <p:pic>
        <p:nvPicPr>
          <p:cNvPr id="15" name="Picture 14" descr="High school teacher calling on student in classroom">
            <a:extLst>
              <a:ext uri="{FF2B5EF4-FFF2-40B4-BE49-F238E27FC236}">
                <a16:creationId xmlns:a16="http://schemas.microsoft.com/office/drawing/2014/main" id="{A9E2D7D0-0F1F-0572-57C6-81E231AF4534}"/>
              </a:ext>
            </a:extLst>
          </p:cNvPr>
          <p:cNvPicPr>
            <a:picLocks noChangeAspect="1"/>
          </p:cNvPicPr>
          <p:nvPr/>
        </p:nvPicPr>
        <p:blipFill>
          <a:blip r:embed="rId5"/>
          <a:srcRect l="12159" r="12159"/>
          <a:stretch/>
        </p:blipFill>
        <p:spPr>
          <a:xfrm>
            <a:off x="4648313" y="2774968"/>
            <a:ext cx="3138459" cy="2763954"/>
          </a:xfrm>
          <a:prstGeom prst="rect">
            <a:avLst/>
          </a:prstGeom>
        </p:spPr>
      </p:pic>
      <p:sp>
        <p:nvSpPr>
          <p:cNvPr id="16" name="TextBox 15">
            <a:extLst>
              <a:ext uri="{FF2B5EF4-FFF2-40B4-BE49-F238E27FC236}">
                <a16:creationId xmlns:a16="http://schemas.microsoft.com/office/drawing/2014/main" id="{7EE09CCD-FADD-0529-EA4D-0428D6C5DC70}"/>
              </a:ext>
            </a:extLst>
          </p:cNvPr>
          <p:cNvSpPr txBox="1"/>
          <p:nvPr/>
        </p:nvSpPr>
        <p:spPr>
          <a:xfrm>
            <a:off x="4729535" y="2009482"/>
            <a:ext cx="3057237" cy="369332"/>
          </a:xfrm>
          <a:prstGeom prst="rect">
            <a:avLst/>
          </a:prstGeom>
          <a:noFill/>
        </p:spPr>
        <p:txBody>
          <a:bodyPr wrap="square" rtlCol="0">
            <a:spAutoFit/>
          </a:bodyPr>
          <a:lstStyle/>
          <a:p>
            <a:pPr algn="ctr"/>
            <a:r>
              <a:rPr lang="en-US" b="1">
                <a:latin typeface="Roboto" panose="02000000000000000000" pitchFamily="2" charset="0"/>
                <a:ea typeface="Roboto" panose="02000000000000000000" pitchFamily="2" charset="0"/>
              </a:rPr>
              <a:t>School or School District</a:t>
            </a:r>
          </a:p>
        </p:txBody>
      </p:sp>
      <p:pic>
        <p:nvPicPr>
          <p:cNvPr id="17" name="Picture 16" descr="People holding sparklers">
            <a:extLst>
              <a:ext uri="{FF2B5EF4-FFF2-40B4-BE49-F238E27FC236}">
                <a16:creationId xmlns:a16="http://schemas.microsoft.com/office/drawing/2014/main" id="{ABBCCE98-9F8C-A2A3-42E6-25D3FFD46928}"/>
              </a:ext>
            </a:extLst>
          </p:cNvPr>
          <p:cNvPicPr>
            <a:picLocks noChangeAspect="1"/>
          </p:cNvPicPr>
          <p:nvPr/>
        </p:nvPicPr>
        <p:blipFill>
          <a:blip r:embed="rId6"/>
          <a:srcRect l="12131" r="12131"/>
          <a:stretch/>
        </p:blipFill>
        <p:spPr>
          <a:xfrm>
            <a:off x="8427374" y="2774968"/>
            <a:ext cx="3138459" cy="2763954"/>
          </a:xfrm>
          <a:prstGeom prst="rect">
            <a:avLst/>
          </a:prstGeom>
        </p:spPr>
      </p:pic>
      <p:sp>
        <p:nvSpPr>
          <p:cNvPr id="18" name="TextBox 17">
            <a:extLst>
              <a:ext uri="{FF2B5EF4-FFF2-40B4-BE49-F238E27FC236}">
                <a16:creationId xmlns:a16="http://schemas.microsoft.com/office/drawing/2014/main" id="{D29ABF6E-7BAE-5D9B-4DBA-C7761357905A}"/>
              </a:ext>
            </a:extLst>
          </p:cNvPr>
          <p:cNvSpPr txBox="1"/>
          <p:nvPr/>
        </p:nvSpPr>
        <p:spPr>
          <a:xfrm>
            <a:off x="8594550" y="2004890"/>
            <a:ext cx="3057237" cy="369332"/>
          </a:xfrm>
          <a:prstGeom prst="rect">
            <a:avLst/>
          </a:prstGeom>
          <a:noFill/>
        </p:spPr>
        <p:txBody>
          <a:bodyPr wrap="square" rtlCol="0">
            <a:spAutoFit/>
          </a:bodyPr>
          <a:lstStyle/>
          <a:p>
            <a:pPr algn="ctr"/>
            <a:r>
              <a:rPr lang="en-US" b="1">
                <a:latin typeface="Roboto" panose="02000000000000000000" pitchFamily="2" charset="0"/>
                <a:ea typeface="Roboto" panose="02000000000000000000" pitchFamily="2" charset="0"/>
              </a:rPr>
              <a:t>Community</a:t>
            </a:r>
          </a:p>
        </p:txBody>
      </p:sp>
    </p:spTree>
    <p:extLst>
      <p:ext uri="{BB962C8B-B14F-4D97-AF65-F5344CB8AC3E}">
        <p14:creationId xmlns:p14="http://schemas.microsoft.com/office/powerpoint/2010/main" val="32691287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B0854-B1AF-6141-8B05-CDB99A9FDCBF}"/>
              </a:ext>
            </a:extLst>
          </p:cNvPr>
          <p:cNvSpPr>
            <a:spLocks noGrp="1"/>
          </p:cNvSpPr>
          <p:nvPr>
            <p:ph type="title"/>
          </p:nvPr>
        </p:nvSpPr>
        <p:spPr/>
        <p:txBody>
          <a:bodyPr/>
          <a:lstStyle/>
          <a:p>
            <a:r>
              <a:rPr lang="en-US"/>
              <a:t>Navigating FERPA &amp; HIPAA</a:t>
            </a:r>
          </a:p>
        </p:txBody>
      </p:sp>
      <p:sp>
        <p:nvSpPr>
          <p:cNvPr id="5" name="Slide Number Placeholder 4">
            <a:extLst>
              <a:ext uri="{FF2B5EF4-FFF2-40B4-BE49-F238E27FC236}">
                <a16:creationId xmlns:a16="http://schemas.microsoft.com/office/drawing/2014/main" id="{DF7113AA-EF8C-0546-97F4-5E47899D88F1}"/>
              </a:ext>
            </a:extLst>
          </p:cNvPr>
          <p:cNvSpPr>
            <a:spLocks noGrp="1"/>
          </p:cNvSpPr>
          <p:nvPr>
            <p:ph type="sldNum" sz="quarter" idx="12"/>
          </p:nvPr>
        </p:nvSpPr>
        <p:spPr/>
        <p:txBody>
          <a:bodyPr/>
          <a:lstStyle/>
          <a:p>
            <a:fld id="{36ADA0B0-CA1A-D640-ADB6-F09CCE1B7652}" type="slidenum">
              <a:rPr lang="en-US" smtClean="0"/>
              <a:t>8</a:t>
            </a:fld>
            <a:endParaRPr lang="en-US"/>
          </a:p>
        </p:txBody>
      </p:sp>
      <p:sp>
        <p:nvSpPr>
          <p:cNvPr id="6" name="Text Placeholder 5">
            <a:extLst>
              <a:ext uri="{FF2B5EF4-FFF2-40B4-BE49-F238E27FC236}">
                <a16:creationId xmlns:a16="http://schemas.microsoft.com/office/drawing/2014/main" id="{0BCA0F35-1FC0-923B-F1D0-E560180FCD51}"/>
              </a:ext>
            </a:extLst>
          </p:cNvPr>
          <p:cNvSpPr>
            <a:spLocks noGrp="1"/>
          </p:cNvSpPr>
          <p:nvPr>
            <p:ph type="body" sz="quarter" idx="14"/>
          </p:nvPr>
        </p:nvSpPr>
        <p:spPr/>
        <p:txBody>
          <a:bodyPr vert="horz" lIns="91440" tIns="45720" rIns="91440" bIns="45720" rtlCol="0" anchor="t">
            <a:normAutofit lnSpcReduction="10000"/>
          </a:bodyPr>
          <a:lstStyle/>
          <a:p>
            <a:r>
              <a:rPr lang="en-US" sz="1800" kern="100" dirty="0">
                <a:effectLst/>
                <a:latin typeface="Roboto"/>
                <a:ea typeface="Calibri"/>
                <a:cs typeface="Times New Roman"/>
              </a:rPr>
              <a:t>As with all healthcare and school collaborations, SBHC staff and school district staff are required to follow the privacy and confidentiality laws that apply to their </a:t>
            </a:r>
            <a:r>
              <a:rPr lang="en-US" sz="1800" kern="100" dirty="0">
                <a:latin typeface="Roboto"/>
                <a:ea typeface="Calibri"/>
                <a:cs typeface="Times New Roman"/>
              </a:rPr>
              <a:t>employer</a:t>
            </a:r>
            <a:r>
              <a:rPr lang="en-US" sz="1800" kern="100" dirty="0">
                <a:effectLst/>
                <a:latin typeface="Roboto"/>
                <a:ea typeface="Calibri"/>
                <a:cs typeface="Times New Roman"/>
              </a:rPr>
              <a:t>. For school district employees, this is FERPA. For SBHC employees, this is HIPAA. Understanding how to make referrals, share information, and maintain student and patient privacy and confidentiality under these laws allows for successful collaboration.</a:t>
            </a:r>
            <a:r>
              <a:rPr lang="en-US" sz="1800" kern="100" dirty="0">
                <a:latin typeface="Roboto"/>
                <a:ea typeface="Calibri"/>
                <a:cs typeface="Times New Roman"/>
              </a:rPr>
              <a:t> </a:t>
            </a:r>
            <a:endParaRPr lang="en-US" sz="1800" kern="100" dirty="0">
              <a:effectLst/>
              <a:latin typeface="Roboto"/>
              <a:ea typeface="Calibri" panose="020F0502020204030204" pitchFamily="34" charset="0"/>
              <a:cs typeface="Times New Roman" panose="02020603050405020304" pitchFamily="18" charset="0"/>
            </a:endParaRPr>
          </a:p>
        </p:txBody>
      </p:sp>
      <p:sp>
        <p:nvSpPr>
          <p:cNvPr id="8" name="Text Placeholder 7">
            <a:extLst>
              <a:ext uri="{FF2B5EF4-FFF2-40B4-BE49-F238E27FC236}">
                <a16:creationId xmlns:a16="http://schemas.microsoft.com/office/drawing/2014/main" id="{86453A8B-6E11-09C3-96C6-E712CD4769E1}"/>
              </a:ext>
            </a:extLst>
          </p:cNvPr>
          <p:cNvSpPr>
            <a:spLocks noGrp="1"/>
          </p:cNvSpPr>
          <p:nvPr>
            <p:ph type="body" sz="quarter" idx="18"/>
          </p:nvPr>
        </p:nvSpPr>
        <p:spPr>
          <a:xfrm>
            <a:off x="622852" y="3426154"/>
            <a:ext cx="2862514" cy="376091"/>
          </a:xfrm>
        </p:spPr>
        <p:txBody>
          <a:bodyPr/>
          <a:lstStyle/>
          <a:p>
            <a:pPr algn="ctr"/>
            <a:r>
              <a:rPr lang="en-US"/>
              <a:t>FERPA</a:t>
            </a:r>
          </a:p>
        </p:txBody>
      </p:sp>
      <p:sp>
        <p:nvSpPr>
          <p:cNvPr id="11" name="Text Placeholder 10">
            <a:extLst>
              <a:ext uri="{FF2B5EF4-FFF2-40B4-BE49-F238E27FC236}">
                <a16:creationId xmlns:a16="http://schemas.microsoft.com/office/drawing/2014/main" id="{7219731C-D298-350C-EBBA-7E14A337EAC4}"/>
              </a:ext>
            </a:extLst>
          </p:cNvPr>
          <p:cNvSpPr>
            <a:spLocks noGrp="1"/>
          </p:cNvSpPr>
          <p:nvPr>
            <p:ph type="body" sz="quarter" idx="19"/>
          </p:nvPr>
        </p:nvSpPr>
        <p:spPr>
          <a:xfrm>
            <a:off x="621679" y="3909087"/>
            <a:ext cx="2862514" cy="2292313"/>
          </a:xfrm>
        </p:spPr>
        <p:txBody>
          <a:bodyPr>
            <a:normAutofit fontScale="85000" lnSpcReduction="10000"/>
          </a:bodyPr>
          <a:lstStyle/>
          <a:p>
            <a:pPr marL="285750" indent="-285750">
              <a:buFont typeface="Arial" panose="020B0604020202020204" pitchFamily="34" charset="0"/>
              <a:buChar char="•"/>
            </a:pPr>
            <a:r>
              <a:rPr lang="en-US">
                <a:solidFill>
                  <a:srgbClr val="000000"/>
                </a:solidFill>
              </a:rPr>
              <a:t>Applies to a student’s school record and information obtained by a school district staff about a student </a:t>
            </a:r>
          </a:p>
          <a:p>
            <a:pPr marL="285750" indent="-285750">
              <a:buFont typeface="Arial" panose="020B0604020202020204" pitchFamily="34" charset="0"/>
              <a:buChar char="•"/>
            </a:pPr>
            <a:r>
              <a:rPr lang="en-US">
                <a:solidFill>
                  <a:srgbClr val="000000"/>
                </a:solidFill>
              </a:rPr>
              <a:t>Accessible to parents/legal guardians </a:t>
            </a:r>
          </a:p>
          <a:p>
            <a:pPr marL="285750" indent="-285750">
              <a:buFont typeface="Arial" panose="020B0604020202020204" pitchFamily="34" charset="0"/>
              <a:buChar char="•"/>
            </a:pPr>
            <a:r>
              <a:rPr lang="en-US">
                <a:solidFill>
                  <a:srgbClr val="000000"/>
                </a:solidFill>
              </a:rPr>
              <a:t>Must have written permission from parent/legal guardian to share student information outside of school district staff</a:t>
            </a:r>
          </a:p>
          <a:p>
            <a:endParaRPr lang="en-US">
              <a:solidFill>
                <a:srgbClr val="000000"/>
              </a:solidFill>
            </a:endParaRPr>
          </a:p>
        </p:txBody>
      </p:sp>
      <p:sp>
        <p:nvSpPr>
          <p:cNvPr id="12" name="Text Placeholder 11">
            <a:extLst>
              <a:ext uri="{FF2B5EF4-FFF2-40B4-BE49-F238E27FC236}">
                <a16:creationId xmlns:a16="http://schemas.microsoft.com/office/drawing/2014/main" id="{4C2A2C3F-B563-0130-F1AC-8651CA665B35}"/>
              </a:ext>
            </a:extLst>
          </p:cNvPr>
          <p:cNvSpPr>
            <a:spLocks noGrp="1"/>
          </p:cNvSpPr>
          <p:nvPr>
            <p:ph type="body" sz="quarter" idx="20"/>
          </p:nvPr>
        </p:nvSpPr>
        <p:spPr>
          <a:xfrm>
            <a:off x="4664963" y="3431121"/>
            <a:ext cx="2862072" cy="376091"/>
          </a:xfrm>
        </p:spPr>
        <p:txBody>
          <a:bodyPr/>
          <a:lstStyle/>
          <a:p>
            <a:pPr algn="ctr"/>
            <a:r>
              <a:rPr lang="en-US"/>
              <a:t>Working Together</a:t>
            </a:r>
          </a:p>
        </p:txBody>
      </p:sp>
      <p:sp>
        <p:nvSpPr>
          <p:cNvPr id="13" name="Text Placeholder 12">
            <a:extLst>
              <a:ext uri="{FF2B5EF4-FFF2-40B4-BE49-F238E27FC236}">
                <a16:creationId xmlns:a16="http://schemas.microsoft.com/office/drawing/2014/main" id="{ADB6340D-B45A-6658-B9F4-850FFAF1BB23}"/>
              </a:ext>
            </a:extLst>
          </p:cNvPr>
          <p:cNvSpPr>
            <a:spLocks noGrp="1"/>
          </p:cNvSpPr>
          <p:nvPr>
            <p:ph type="body" sz="quarter" idx="21"/>
          </p:nvPr>
        </p:nvSpPr>
        <p:spPr>
          <a:xfrm>
            <a:off x="4651712" y="3909087"/>
            <a:ext cx="2862072" cy="1997038"/>
          </a:xfrm>
        </p:spPr>
        <p:txBody>
          <a:bodyPr vert="horz" lIns="91440" tIns="45720" rIns="91440" bIns="45720" rtlCol="0" anchor="t">
            <a:normAutofit/>
          </a:bodyPr>
          <a:lstStyle/>
          <a:p>
            <a:pPr marL="285750" indent="-285750">
              <a:buFont typeface="Arial" panose="020B0604020202020204" pitchFamily="34" charset="0"/>
              <a:buChar char="•"/>
            </a:pPr>
            <a:r>
              <a:rPr lang="en-US" sz="1400" dirty="0">
                <a:solidFill>
                  <a:srgbClr val="000000"/>
                </a:solidFill>
              </a:rPr>
              <a:t>Releases of Information (ROI)</a:t>
            </a:r>
          </a:p>
          <a:p>
            <a:pPr marL="285750" indent="-285750">
              <a:buFont typeface="Arial" panose="020B0604020202020204" pitchFamily="34" charset="0"/>
              <a:buChar char="•"/>
            </a:pPr>
            <a:r>
              <a:rPr lang="en-US" sz="1400" dirty="0">
                <a:solidFill>
                  <a:srgbClr val="000000"/>
                </a:solidFill>
                <a:latin typeface="Roboto"/>
                <a:ea typeface="Roboto"/>
                <a:cs typeface="Roboto"/>
              </a:rPr>
              <a:t>Promotion of SBHC services to</a:t>
            </a:r>
            <a:r>
              <a:rPr lang="en-US" sz="1400" b="1" dirty="0">
                <a:solidFill>
                  <a:srgbClr val="000000"/>
                </a:solidFill>
                <a:latin typeface="Roboto"/>
                <a:ea typeface="Roboto"/>
                <a:cs typeface="Roboto"/>
              </a:rPr>
              <a:t> </a:t>
            </a:r>
            <a:r>
              <a:rPr lang="en-US" sz="1400" dirty="0">
                <a:solidFill>
                  <a:srgbClr val="000000"/>
                </a:solidFill>
                <a:latin typeface="Roboto"/>
                <a:ea typeface="Roboto"/>
                <a:cs typeface="Roboto"/>
              </a:rPr>
              <a:t>youth and families, classrooms, and school staff </a:t>
            </a:r>
            <a:endParaRPr lang="en-US" sz="1400" dirty="0">
              <a:solidFill>
                <a:srgbClr val="000000"/>
              </a:solidFill>
            </a:endParaRPr>
          </a:p>
          <a:p>
            <a:pPr marL="285750" indent="-285750">
              <a:buFont typeface="Arial" panose="020B0604020202020204" pitchFamily="34" charset="0"/>
              <a:buChar char="•"/>
            </a:pPr>
            <a:r>
              <a:rPr lang="en-US" sz="1400" dirty="0">
                <a:solidFill>
                  <a:srgbClr val="000000"/>
                </a:solidFill>
              </a:rPr>
              <a:t>MOU between school district and SBHC operator </a:t>
            </a:r>
          </a:p>
          <a:p>
            <a:pPr marL="285750" indent="-285750">
              <a:buFont typeface="Arial" panose="020B0604020202020204" pitchFamily="34" charset="0"/>
              <a:buChar char="•"/>
            </a:pPr>
            <a:endParaRPr lang="en-US" dirty="0">
              <a:solidFill>
                <a:srgbClr val="000000"/>
              </a:solidFill>
            </a:endParaRPr>
          </a:p>
        </p:txBody>
      </p:sp>
      <p:sp>
        <p:nvSpPr>
          <p:cNvPr id="14" name="Text Placeholder 13">
            <a:extLst>
              <a:ext uri="{FF2B5EF4-FFF2-40B4-BE49-F238E27FC236}">
                <a16:creationId xmlns:a16="http://schemas.microsoft.com/office/drawing/2014/main" id="{E697CB86-F39E-11CB-88D6-DBB284E3F840}"/>
              </a:ext>
            </a:extLst>
          </p:cNvPr>
          <p:cNvSpPr>
            <a:spLocks noGrp="1"/>
          </p:cNvSpPr>
          <p:nvPr>
            <p:ph type="body" sz="quarter" idx="22"/>
          </p:nvPr>
        </p:nvSpPr>
        <p:spPr>
          <a:xfrm>
            <a:off x="8707076" y="3435155"/>
            <a:ext cx="2862072" cy="376091"/>
          </a:xfrm>
        </p:spPr>
        <p:txBody>
          <a:bodyPr/>
          <a:lstStyle/>
          <a:p>
            <a:pPr algn="ctr"/>
            <a:r>
              <a:rPr lang="en-US"/>
              <a:t>HIPAA</a:t>
            </a:r>
          </a:p>
        </p:txBody>
      </p:sp>
      <p:sp>
        <p:nvSpPr>
          <p:cNvPr id="15" name="Text Placeholder 14">
            <a:extLst>
              <a:ext uri="{FF2B5EF4-FFF2-40B4-BE49-F238E27FC236}">
                <a16:creationId xmlns:a16="http://schemas.microsoft.com/office/drawing/2014/main" id="{91BC8374-C532-BDA5-507B-7EBF4616835D}"/>
              </a:ext>
            </a:extLst>
          </p:cNvPr>
          <p:cNvSpPr>
            <a:spLocks noGrp="1"/>
          </p:cNvSpPr>
          <p:nvPr>
            <p:ph type="body" sz="quarter" idx="23"/>
          </p:nvPr>
        </p:nvSpPr>
        <p:spPr>
          <a:xfrm>
            <a:off x="8671778" y="3909087"/>
            <a:ext cx="2871597" cy="2216113"/>
          </a:xfrm>
        </p:spPr>
        <p:txBody>
          <a:bodyPr>
            <a:normAutofit fontScale="85000" lnSpcReduction="10000"/>
          </a:bodyPr>
          <a:lstStyle/>
          <a:p>
            <a:pPr marL="285750" indent="-285750">
              <a:buFont typeface="Arial" panose="020B0604020202020204" pitchFamily="34" charset="0"/>
              <a:buChar char="•"/>
            </a:pPr>
            <a:r>
              <a:rPr lang="en-US">
                <a:solidFill>
                  <a:srgbClr val="000000"/>
                </a:solidFill>
              </a:rPr>
              <a:t>Applies to all SBHC patient information/records</a:t>
            </a:r>
          </a:p>
          <a:p>
            <a:pPr marL="285750" indent="-285750">
              <a:buFont typeface="Arial" panose="020B0604020202020204" pitchFamily="34" charset="0"/>
              <a:buChar char="•"/>
            </a:pPr>
            <a:r>
              <a:rPr lang="en-US">
                <a:solidFill>
                  <a:srgbClr val="000000"/>
                </a:solidFill>
              </a:rPr>
              <a:t>Accessible to parents unless service sought/provided falls under CO minor consent laws</a:t>
            </a:r>
          </a:p>
          <a:p>
            <a:pPr marL="285750" indent="-285750">
              <a:buFont typeface="Arial" panose="020B0604020202020204" pitchFamily="34" charset="0"/>
              <a:buChar char="•"/>
            </a:pPr>
            <a:r>
              <a:rPr lang="en-US">
                <a:solidFill>
                  <a:srgbClr val="000000"/>
                </a:solidFill>
              </a:rPr>
              <a:t>Must have written permission from parent/legal guardian and/or patient to share PHI information outside of SBHC staff</a:t>
            </a:r>
          </a:p>
          <a:p>
            <a:endParaRPr lang="en-US">
              <a:solidFill>
                <a:srgbClr val="000000"/>
              </a:solidFill>
            </a:endParaRPr>
          </a:p>
        </p:txBody>
      </p:sp>
      <p:pic>
        <p:nvPicPr>
          <p:cNvPr id="9" name="Picture 8">
            <a:extLst>
              <a:ext uri="{FF2B5EF4-FFF2-40B4-BE49-F238E27FC236}">
                <a16:creationId xmlns:a16="http://schemas.microsoft.com/office/drawing/2014/main" id="{33677EF5-97D5-1245-14EE-00611EB0AFD8}"/>
              </a:ext>
            </a:extLst>
          </p:cNvPr>
          <p:cNvPicPr>
            <a:picLocks noChangeAspect="1"/>
          </p:cNvPicPr>
          <p:nvPr/>
        </p:nvPicPr>
        <p:blipFill>
          <a:blip r:embed="rId3"/>
          <a:stretch>
            <a:fillRect/>
          </a:stretch>
        </p:blipFill>
        <p:spPr>
          <a:xfrm>
            <a:off x="662610" y="1647287"/>
            <a:ext cx="1701800" cy="76200"/>
          </a:xfrm>
          <a:prstGeom prst="rect">
            <a:avLst/>
          </a:prstGeom>
        </p:spPr>
      </p:pic>
      <p:pic>
        <p:nvPicPr>
          <p:cNvPr id="2050" name="Picture 2" descr="Icon&#10;&#10;Description automatically generated">
            <a:extLst>
              <a:ext uri="{FF2B5EF4-FFF2-40B4-BE49-F238E27FC236}">
                <a16:creationId xmlns:a16="http://schemas.microsoft.com/office/drawing/2014/main" id="{07E21BCF-52E7-A781-5AE1-E2C97DD528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25535" y="5477876"/>
            <a:ext cx="1114425" cy="647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20258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31708-6630-C14C-BE4F-4AAF89910295}"/>
              </a:ext>
            </a:extLst>
          </p:cNvPr>
          <p:cNvSpPr>
            <a:spLocks noGrp="1"/>
          </p:cNvSpPr>
          <p:nvPr>
            <p:ph type="title"/>
          </p:nvPr>
        </p:nvSpPr>
        <p:spPr>
          <a:xfrm>
            <a:off x="6056243" y="862461"/>
            <a:ext cx="5115339" cy="1699073"/>
          </a:xfrm>
        </p:spPr>
        <p:txBody>
          <a:bodyPr/>
          <a:lstStyle/>
          <a:p>
            <a:r>
              <a:rPr lang="en-US"/>
              <a:t>Making the Connection</a:t>
            </a:r>
          </a:p>
        </p:txBody>
      </p:sp>
      <p:sp>
        <p:nvSpPr>
          <p:cNvPr id="6" name="Slide Number Placeholder 5">
            <a:extLst>
              <a:ext uri="{FF2B5EF4-FFF2-40B4-BE49-F238E27FC236}">
                <a16:creationId xmlns:a16="http://schemas.microsoft.com/office/drawing/2014/main" id="{804D2675-21ED-FC44-95FE-965A32F5E543}"/>
              </a:ext>
            </a:extLst>
          </p:cNvPr>
          <p:cNvSpPr>
            <a:spLocks noGrp="1"/>
          </p:cNvSpPr>
          <p:nvPr>
            <p:ph type="sldNum" sz="quarter" idx="12"/>
          </p:nvPr>
        </p:nvSpPr>
        <p:spPr/>
        <p:txBody>
          <a:bodyPr/>
          <a:lstStyle/>
          <a:p>
            <a:fld id="{36ADA0B0-CA1A-D640-ADB6-F09CCE1B7652}" type="slidenum">
              <a:rPr lang="en-US" smtClean="0"/>
              <a:t>9</a:t>
            </a:fld>
            <a:endParaRPr lang="en-US"/>
          </a:p>
        </p:txBody>
      </p:sp>
      <p:pic>
        <p:nvPicPr>
          <p:cNvPr id="8" name="Picture 7">
            <a:extLst>
              <a:ext uri="{FF2B5EF4-FFF2-40B4-BE49-F238E27FC236}">
                <a16:creationId xmlns:a16="http://schemas.microsoft.com/office/drawing/2014/main" id="{157FD123-4BDA-1009-6F81-612BE12FCFF9}"/>
              </a:ext>
            </a:extLst>
          </p:cNvPr>
          <p:cNvPicPr>
            <a:picLocks noChangeAspect="1"/>
          </p:cNvPicPr>
          <p:nvPr/>
        </p:nvPicPr>
        <p:blipFill>
          <a:blip r:embed="rId3"/>
          <a:stretch>
            <a:fillRect/>
          </a:stretch>
        </p:blipFill>
        <p:spPr>
          <a:xfrm>
            <a:off x="6195382" y="1609287"/>
            <a:ext cx="4424127" cy="198095"/>
          </a:xfrm>
          <a:prstGeom prst="rect">
            <a:avLst/>
          </a:prstGeom>
        </p:spPr>
      </p:pic>
      <p:pic>
        <p:nvPicPr>
          <p:cNvPr id="4" name="Picture Placeholder 3" descr="Doctor greeting boy sitting on mother in clinic">
            <a:extLst>
              <a:ext uri="{FF2B5EF4-FFF2-40B4-BE49-F238E27FC236}">
                <a16:creationId xmlns:a16="http://schemas.microsoft.com/office/drawing/2014/main" id="{E8FCAD40-ED04-D021-2FA3-8EE429F97541}"/>
              </a:ext>
            </a:extLst>
          </p:cNvPr>
          <p:cNvPicPr>
            <a:picLocks noGrp="1" noChangeAspect="1"/>
          </p:cNvPicPr>
          <p:nvPr>
            <p:ph type="pic" sz="quarter" idx="13"/>
          </p:nvPr>
        </p:nvPicPr>
        <p:blipFill>
          <a:blip r:embed="rId4"/>
          <a:srcRect l="25461" r="25461"/>
          <a:stretch>
            <a:fillRect/>
          </a:stretch>
        </p:blipFill>
        <p:spPr/>
      </p:pic>
      <p:sp>
        <p:nvSpPr>
          <p:cNvPr id="14" name="Content Placeholder 13">
            <a:extLst>
              <a:ext uri="{FF2B5EF4-FFF2-40B4-BE49-F238E27FC236}">
                <a16:creationId xmlns:a16="http://schemas.microsoft.com/office/drawing/2014/main" id="{7CA9E553-505B-6689-A6F2-80424F3A8817}"/>
              </a:ext>
            </a:extLst>
          </p:cNvPr>
          <p:cNvSpPr>
            <a:spLocks noGrp="1"/>
          </p:cNvSpPr>
          <p:nvPr>
            <p:ph idx="1"/>
          </p:nvPr>
        </p:nvSpPr>
        <p:spPr>
          <a:xfrm>
            <a:off x="6056243" y="1981783"/>
            <a:ext cx="5115340" cy="4013756"/>
          </a:xfrm>
        </p:spPr>
        <p:txBody>
          <a:bodyPr/>
          <a:lstStyle/>
          <a:p>
            <a:pPr marL="171450" indent="-171450">
              <a:buFont typeface="Arial" panose="020B0604020202020204" pitchFamily="34" charset="0"/>
              <a:buChar char="•"/>
            </a:pPr>
            <a:r>
              <a:rPr lang="en-US" sz="1400" dirty="0"/>
              <a:t>There are ways to partner to support student health while following the laws. </a:t>
            </a:r>
          </a:p>
          <a:p>
            <a:pPr marL="171450" indent="-171450">
              <a:buFont typeface="Arial" panose="020B0604020202020204" pitchFamily="34" charset="0"/>
              <a:buChar char="•"/>
            </a:pPr>
            <a:r>
              <a:rPr lang="en-US" sz="1400" dirty="0"/>
              <a:t>Refer a youth and/or family to the SBHC by providing information about SBHC services and how to access them </a:t>
            </a:r>
          </a:p>
          <a:p>
            <a:pPr marL="628650" lvl="1" indent="-171450">
              <a:buFont typeface="Arial" panose="020B0604020202020204" pitchFamily="34" charset="0"/>
              <a:buChar char="•"/>
            </a:pPr>
            <a:r>
              <a:rPr lang="en-US" sz="1400" dirty="0"/>
              <a:t>Provide SBHC enrollment forms </a:t>
            </a:r>
          </a:p>
          <a:p>
            <a:pPr marL="628650" lvl="1" indent="-171450">
              <a:buFont typeface="Arial" panose="020B0604020202020204" pitchFamily="34" charset="0"/>
              <a:buChar char="•"/>
            </a:pPr>
            <a:r>
              <a:rPr lang="en-US" sz="1400" dirty="0"/>
              <a:t>Offer education on how to make an appointment </a:t>
            </a:r>
          </a:p>
          <a:p>
            <a:pPr marL="628650" lvl="1" indent="-171450">
              <a:buFont typeface="Arial" panose="020B0604020202020204" pitchFamily="34" charset="0"/>
              <a:buChar char="•"/>
            </a:pPr>
            <a:r>
              <a:rPr lang="en-US" sz="1400" dirty="0"/>
              <a:t>Allow youth/family to call from your office to schedule</a:t>
            </a:r>
          </a:p>
          <a:p>
            <a:pPr marL="171450" indent="-171450">
              <a:buFont typeface="Arial" panose="020B0604020202020204" pitchFamily="34" charset="0"/>
              <a:buChar char="•"/>
            </a:pPr>
            <a:r>
              <a:rPr lang="en-US" sz="1400" dirty="0"/>
              <a:t>Obtain a signed Release of Information (ROI) that allows you to talk to the SBHC or the school regarding a specific health need </a:t>
            </a:r>
          </a:p>
          <a:p>
            <a:pPr marL="628650" lvl="1" indent="-171450">
              <a:buFont typeface="Arial" panose="020B0604020202020204" pitchFamily="34" charset="0"/>
              <a:buChar char="•"/>
            </a:pPr>
            <a:r>
              <a:rPr lang="en-US" sz="1400" dirty="0"/>
              <a:t>Have ROI forms in your office</a:t>
            </a:r>
          </a:p>
          <a:p>
            <a:pPr marL="628650" lvl="1" indent="-171450">
              <a:buFont typeface="Arial" panose="020B0604020202020204" pitchFamily="34" charset="0"/>
              <a:buChar char="•"/>
            </a:pPr>
            <a:r>
              <a:rPr lang="en-US" sz="1400" dirty="0"/>
              <a:t>Offer to call and talk to SBHC if a family signs ROI and needs support with connections </a:t>
            </a:r>
          </a:p>
          <a:p>
            <a:pPr marL="628650" lvl="1" indent="-171450">
              <a:buFont typeface="Arial" panose="020B0604020202020204" pitchFamily="34" charset="0"/>
              <a:buChar char="•"/>
            </a:pPr>
            <a:r>
              <a:rPr lang="en-US" sz="1400" dirty="0"/>
              <a:t>Follow-up with SBHC for care coordination</a:t>
            </a:r>
          </a:p>
          <a:p>
            <a:pPr marL="628650" lvl="1" indent="-171450">
              <a:buFont typeface="Arial" panose="020B0604020202020204" pitchFamily="34" charset="0"/>
              <a:buChar char="•"/>
            </a:pPr>
            <a:r>
              <a:rPr lang="en-US" sz="1400" dirty="0"/>
              <a:t>Follow-up with school as appropriate  </a:t>
            </a:r>
          </a:p>
          <a:p>
            <a:endParaRPr lang="en-US" dirty="0"/>
          </a:p>
          <a:p>
            <a:pPr marL="171450" indent="-171450">
              <a:buFont typeface="Arial" panose="020B0604020202020204" pitchFamily="34" charset="0"/>
              <a:buChar char="•"/>
            </a:pPr>
            <a:endParaRPr lang="en-US" dirty="0"/>
          </a:p>
        </p:txBody>
      </p:sp>
    </p:spTree>
    <p:extLst>
      <p:ext uri="{BB962C8B-B14F-4D97-AF65-F5344CB8AC3E}">
        <p14:creationId xmlns:p14="http://schemas.microsoft.com/office/powerpoint/2010/main" val="3509124404"/>
      </p:ext>
    </p:extLst>
  </p:cSld>
  <p:clrMapOvr>
    <a:masterClrMapping/>
  </p:clrMapOvr>
</p:sld>
</file>

<file path=ppt/theme/theme1.xml><?xml version="1.0" encoding="utf-8"?>
<a:theme xmlns:a="http://schemas.openxmlformats.org/drawingml/2006/main" name="Title Slide - Layout 1">
  <a:themeElements>
    <a:clrScheme name="Youth Healthcare Alliance colors">
      <a:dk1>
        <a:srgbClr val="000000"/>
      </a:dk1>
      <a:lt1>
        <a:srgbClr val="FFFFFF"/>
      </a:lt1>
      <a:dk2>
        <a:srgbClr val="A1A297"/>
      </a:dk2>
      <a:lt2>
        <a:srgbClr val="E7E6E6"/>
      </a:lt2>
      <a:accent1>
        <a:srgbClr val="11B3D7"/>
      </a:accent1>
      <a:accent2>
        <a:srgbClr val="B3D234"/>
      </a:accent2>
      <a:accent3>
        <a:srgbClr val="9156A2"/>
      </a:accent3>
      <a:accent4>
        <a:srgbClr val="158C7D"/>
      </a:accent4>
      <a:accent5>
        <a:srgbClr val="264150"/>
      </a:accent5>
      <a:accent6>
        <a:srgbClr val="6E6F71"/>
      </a:accent6>
      <a:hlink>
        <a:srgbClr val="11B3D7"/>
      </a:hlink>
      <a:folHlink>
        <a:srgbClr val="B3D23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HA_PPT Template" id="{102B2EB9-1D5D-A848-8429-69B9439C63C6}" vid="{B0111DE8-62D6-EC43-9417-684CB224BA27}"/>
    </a:ext>
  </a:extLst>
</a:theme>
</file>

<file path=ppt/theme/theme2.xml><?xml version="1.0" encoding="utf-8"?>
<a:theme xmlns:a="http://schemas.openxmlformats.org/drawingml/2006/main" name="Title Slide - Photo Layout 2">
  <a:themeElements>
    <a:clrScheme name="Youth Healthcare Alliance colors">
      <a:dk1>
        <a:srgbClr val="000000"/>
      </a:dk1>
      <a:lt1>
        <a:srgbClr val="FFFFFF"/>
      </a:lt1>
      <a:dk2>
        <a:srgbClr val="A1A297"/>
      </a:dk2>
      <a:lt2>
        <a:srgbClr val="E7E6E6"/>
      </a:lt2>
      <a:accent1>
        <a:srgbClr val="11B3D7"/>
      </a:accent1>
      <a:accent2>
        <a:srgbClr val="B3D234"/>
      </a:accent2>
      <a:accent3>
        <a:srgbClr val="9156A2"/>
      </a:accent3>
      <a:accent4>
        <a:srgbClr val="158C7D"/>
      </a:accent4>
      <a:accent5>
        <a:srgbClr val="264150"/>
      </a:accent5>
      <a:accent6>
        <a:srgbClr val="6E6F71"/>
      </a:accent6>
      <a:hlink>
        <a:srgbClr val="11B3D7"/>
      </a:hlink>
      <a:folHlink>
        <a:srgbClr val="B3D23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HA_PPT Template" id="{102B2EB9-1D5D-A848-8429-69B9439C63C6}" vid="{C711D8D2-81E4-8542-9152-5FAFDD8F3336}"/>
    </a:ext>
  </a:extLst>
</a:theme>
</file>

<file path=ppt/theme/theme3.xml><?xml version="1.0" encoding="utf-8"?>
<a:theme xmlns:a="http://schemas.openxmlformats.org/drawingml/2006/main" name="1_Title Slide - Photo Layout 2">
  <a:themeElements>
    <a:clrScheme name="Youth Healthcare Alliance colors">
      <a:dk1>
        <a:srgbClr val="000000"/>
      </a:dk1>
      <a:lt1>
        <a:srgbClr val="FFFFFF"/>
      </a:lt1>
      <a:dk2>
        <a:srgbClr val="A1A297"/>
      </a:dk2>
      <a:lt2>
        <a:srgbClr val="E7E6E6"/>
      </a:lt2>
      <a:accent1>
        <a:srgbClr val="11B3D7"/>
      </a:accent1>
      <a:accent2>
        <a:srgbClr val="B3D234"/>
      </a:accent2>
      <a:accent3>
        <a:srgbClr val="9156A2"/>
      </a:accent3>
      <a:accent4>
        <a:srgbClr val="158C7D"/>
      </a:accent4>
      <a:accent5>
        <a:srgbClr val="264150"/>
      </a:accent5>
      <a:accent6>
        <a:srgbClr val="6E6F71"/>
      </a:accent6>
      <a:hlink>
        <a:srgbClr val="11B3D7"/>
      </a:hlink>
      <a:folHlink>
        <a:srgbClr val="B3D23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HA_PPT Template" id="{102B2EB9-1D5D-A848-8429-69B9439C63C6}" vid="{EE471A45-0175-B246-A164-13F843379330}"/>
    </a:ext>
  </a:extLst>
</a:theme>
</file>

<file path=ppt/theme/theme4.xml><?xml version="1.0" encoding="utf-8"?>
<a:theme xmlns:a="http://schemas.openxmlformats.org/drawingml/2006/main" name="Interior Pages">
  <a:themeElements>
    <a:clrScheme name="Youth Healthcare Alliance colors">
      <a:dk1>
        <a:srgbClr val="000000"/>
      </a:dk1>
      <a:lt1>
        <a:srgbClr val="FFFFFF"/>
      </a:lt1>
      <a:dk2>
        <a:srgbClr val="A1A297"/>
      </a:dk2>
      <a:lt2>
        <a:srgbClr val="E7E6E6"/>
      </a:lt2>
      <a:accent1>
        <a:srgbClr val="11B3D7"/>
      </a:accent1>
      <a:accent2>
        <a:srgbClr val="B3D234"/>
      </a:accent2>
      <a:accent3>
        <a:srgbClr val="9156A2"/>
      </a:accent3>
      <a:accent4>
        <a:srgbClr val="158C7D"/>
      </a:accent4>
      <a:accent5>
        <a:srgbClr val="264150"/>
      </a:accent5>
      <a:accent6>
        <a:srgbClr val="6E6F71"/>
      </a:accent6>
      <a:hlink>
        <a:srgbClr val="11B3D7"/>
      </a:hlink>
      <a:folHlink>
        <a:srgbClr val="B3D23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HA_PPT Template" id="{102B2EB9-1D5D-A848-8429-69B9439C63C6}" vid="{84E84849-830F-9548-9EB4-BA492A1C41D8}"/>
    </a:ext>
  </a:extLst>
</a:theme>
</file>

<file path=ppt/theme/theme5.xml><?xml version="1.0" encoding="utf-8"?>
<a:theme xmlns:a="http://schemas.openxmlformats.org/drawingml/2006/main" name="Divider Page">
  <a:themeElements>
    <a:clrScheme name="Youth Healthcare Alliance colors">
      <a:dk1>
        <a:srgbClr val="000000"/>
      </a:dk1>
      <a:lt1>
        <a:srgbClr val="FFFFFF"/>
      </a:lt1>
      <a:dk2>
        <a:srgbClr val="A1A297"/>
      </a:dk2>
      <a:lt2>
        <a:srgbClr val="E7E6E6"/>
      </a:lt2>
      <a:accent1>
        <a:srgbClr val="11B3D7"/>
      </a:accent1>
      <a:accent2>
        <a:srgbClr val="B3D234"/>
      </a:accent2>
      <a:accent3>
        <a:srgbClr val="9156A2"/>
      </a:accent3>
      <a:accent4>
        <a:srgbClr val="158C7D"/>
      </a:accent4>
      <a:accent5>
        <a:srgbClr val="264150"/>
      </a:accent5>
      <a:accent6>
        <a:srgbClr val="6E6F71"/>
      </a:accent6>
      <a:hlink>
        <a:srgbClr val="11B3D7"/>
      </a:hlink>
      <a:folHlink>
        <a:srgbClr val="B3D23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HA_PPT Template" id="{102B2EB9-1D5D-A848-8429-69B9439C63C6}" vid="{F8CA6545-F517-AC47-A642-302434F57C7E}"/>
    </a:ext>
  </a:extLst>
</a:theme>
</file>

<file path=ppt/theme/theme6.xml><?xml version="1.0" encoding="utf-8"?>
<a:theme xmlns:a="http://schemas.openxmlformats.org/drawingml/2006/main" name="Final Slide">
  <a:themeElements>
    <a:clrScheme name="Youth Healthcare Alliance colors">
      <a:dk1>
        <a:srgbClr val="000000"/>
      </a:dk1>
      <a:lt1>
        <a:srgbClr val="FFFFFF"/>
      </a:lt1>
      <a:dk2>
        <a:srgbClr val="A1A297"/>
      </a:dk2>
      <a:lt2>
        <a:srgbClr val="E7E6E6"/>
      </a:lt2>
      <a:accent1>
        <a:srgbClr val="11B3D7"/>
      </a:accent1>
      <a:accent2>
        <a:srgbClr val="B3D234"/>
      </a:accent2>
      <a:accent3>
        <a:srgbClr val="9156A2"/>
      </a:accent3>
      <a:accent4>
        <a:srgbClr val="158C7D"/>
      </a:accent4>
      <a:accent5>
        <a:srgbClr val="264150"/>
      </a:accent5>
      <a:accent6>
        <a:srgbClr val="6E6F71"/>
      </a:accent6>
      <a:hlink>
        <a:srgbClr val="11B3D7"/>
      </a:hlink>
      <a:folHlink>
        <a:srgbClr val="B3D23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HA_PPT Template" id="{102B2EB9-1D5D-A848-8429-69B9439C63C6}" vid="{6D72F03B-FBD0-C649-A4AF-5C068F1D476D}"/>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283B092FEB76440970D34177F5B0E50" ma:contentTypeVersion="18" ma:contentTypeDescription="Create a new document." ma:contentTypeScope="" ma:versionID="d022bca3ebf7915ef5c6eecb24a8d409">
  <xsd:schema xmlns:xsd="http://www.w3.org/2001/XMLSchema" xmlns:xs="http://www.w3.org/2001/XMLSchema" xmlns:p="http://schemas.microsoft.com/office/2006/metadata/properties" xmlns:ns2="8628e81b-6a22-4ea3-9839-eacf99616814" xmlns:ns3="5a6cce28-07fb-425c-80cd-4ab392fc9378" targetNamespace="http://schemas.microsoft.com/office/2006/metadata/properties" ma:root="true" ma:fieldsID="3e1daea4fe573a529f9b818da65996e1" ns2:_="" ns3:_="">
    <xsd:import namespace="8628e81b-6a22-4ea3-9839-eacf99616814"/>
    <xsd:import namespace="5a6cce28-07fb-425c-80cd-4ab392fc937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OCR" minOccurs="0"/>
                <xsd:element ref="ns2:MediaServiceLocation"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3:TaxCatchAll"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628e81b-6a22-4ea3-9839-eacf99616814"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description="" ma:internalName="MediaServiceAutoTags" ma:readOnly="true">
      <xsd:simpleType>
        <xsd:restriction base="dms:Text"/>
      </xsd:simpleType>
    </xsd:element>
    <xsd:element name="MediaServiceDateTaken" ma:index="11" nillable="true" ma:displayName="MediaServiceDateTaken" ma:description="" ma:hidden="true" ma:internalName="MediaServiceDateTaken"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c965777-1e14-42b2-b90c-09b2a50b73b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LengthInSeconds" ma:index="25"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a6cce28-07fb-425c-80cd-4ab392fc9378"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1ad62619-5ede-4a42-adfa-21555a57e784}" ma:internalName="TaxCatchAll" ma:showField="CatchAllData" ma:web="5a6cce28-07fb-425c-80cd-4ab392fc937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628e81b-6a22-4ea3-9839-eacf99616814">
      <Terms xmlns="http://schemas.microsoft.com/office/infopath/2007/PartnerControls"/>
    </lcf76f155ced4ddcb4097134ff3c332f>
    <TaxCatchAll xmlns="5a6cce28-07fb-425c-80cd-4ab392fc9378"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B14FC95-BF08-43FC-9536-927BDAF74D4D}">
  <ds:schemaRefs>
    <ds:schemaRef ds:uri="5a6cce28-07fb-425c-80cd-4ab392fc9378"/>
    <ds:schemaRef ds:uri="8628e81b-6a22-4ea3-9839-eacf9961681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B0F4F2F-A631-4EF0-ACEF-A966781DB487}">
  <ds:schemaRefs>
    <ds:schemaRef ds:uri="5a6cce28-07fb-425c-80cd-4ab392fc9378"/>
    <ds:schemaRef ds:uri="8628e81b-6a22-4ea3-9839-eacf99616814"/>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E4B690DC-192A-43BF-9BEE-9EFC7F2371E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YHA_PPT Template (1)</Template>
  <TotalTime>28</TotalTime>
  <Words>1521</Words>
  <Application>Microsoft Office PowerPoint</Application>
  <PresentationFormat>Widescreen</PresentationFormat>
  <Paragraphs>148</Paragraphs>
  <Slides>17</Slides>
  <Notes>9</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17</vt:i4>
      </vt:variant>
    </vt:vector>
  </HeadingPairs>
  <TitlesOfParts>
    <vt:vector size="28" baseType="lpstr">
      <vt:lpstr>Arial</vt:lpstr>
      <vt:lpstr>Barlow</vt:lpstr>
      <vt:lpstr>Calibri</vt:lpstr>
      <vt:lpstr>Roboto</vt:lpstr>
      <vt:lpstr>Trebuchet MS Regular</vt:lpstr>
      <vt:lpstr>Title Slide - Layout 1</vt:lpstr>
      <vt:lpstr>Title Slide - Photo Layout 2</vt:lpstr>
      <vt:lpstr>1_Title Slide - Photo Layout 2</vt:lpstr>
      <vt:lpstr>Interior Pages</vt:lpstr>
      <vt:lpstr>Divider Page</vt:lpstr>
      <vt:lpstr>Final Slide</vt:lpstr>
      <vt:lpstr>NOTE: READ BEFORE USING!  YHA built this slide deck to serve as a template for anyone hoping to educate schools about SBHCs. Please take any slides you need and adapt them into your brand. </vt:lpstr>
      <vt:lpstr>SBHC Overview for Schools</vt:lpstr>
      <vt:lpstr>Why is a school-based health center (SBHC) important?</vt:lpstr>
      <vt:lpstr>What services are found at a SBHC?</vt:lpstr>
      <vt:lpstr>What’s the difference?</vt:lpstr>
      <vt:lpstr>It Takes a Village </vt:lpstr>
      <vt:lpstr>Partnerships are crucial to success</vt:lpstr>
      <vt:lpstr>Navigating FERPA &amp; HIPAA</vt:lpstr>
      <vt:lpstr>Making the Connection</vt:lpstr>
      <vt:lpstr>Examples from the Field</vt:lpstr>
      <vt:lpstr>Winning Combination</vt:lpstr>
      <vt:lpstr>SBHC Impact &amp; Outcomes: Supported by Research </vt:lpstr>
      <vt:lpstr>School Role in Supporting SBHCs</vt:lpstr>
      <vt:lpstr>Funding Sources</vt:lpstr>
      <vt:lpstr>Additional Resources</vt:lpstr>
      <vt:lpstr>Questions and Concerns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School Health Services and SBHC Collaboration </dc:title>
  <dc:creator>Rebecca Gostlin</dc:creator>
  <cp:lastModifiedBy>Aubrey Hill</cp:lastModifiedBy>
  <cp:revision>6</cp:revision>
  <dcterms:created xsi:type="dcterms:W3CDTF">2023-11-08T22:37:25Z</dcterms:created>
  <dcterms:modified xsi:type="dcterms:W3CDTF">2024-12-06T22:09:37Z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0x010100F283B092FEB76440970D34177F5B0E50</vt:lpwstr>
  </property>
  <property fmtid="{D5CDD505-2E9C-101B-9397-08002B2CF9AE}" pid="3" name="MediaServiceImageTags">
    <vt:lpwstr/>
  </property>
</Properties>
</file>